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48" r:id="rId1"/>
  </p:sldMasterIdLst>
  <p:notesMasterIdLst>
    <p:notesMasterId r:id="rId8"/>
  </p:notesMasterIdLst>
  <p:handoutMasterIdLst>
    <p:handoutMasterId r:id="rId9"/>
  </p:handoutMasterIdLst>
  <p:sldIdLst>
    <p:sldId id="256" r:id="rId2"/>
    <p:sldId id="364" r:id="rId3"/>
    <p:sldId id="365" r:id="rId4"/>
    <p:sldId id="367" r:id="rId5"/>
    <p:sldId id="369" r:id="rId6"/>
    <p:sldId id="368" r:id="rId7"/>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4D4D"/>
    <a:srgbClr val="F19800"/>
    <a:srgbClr val="C46C38"/>
    <a:srgbClr val="ECE6E5"/>
    <a:srgbClr val="79BBD3"/>
    <a:srgbClr val="0084B4"/>
    <a:srgbClr val="F2F2F2"/>
    <a:srgbClr val="333333"/>
    <a:srgbClr val="2929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51A60B-1AD3-481B-B5F6-5668D957B637}" v="2" dt="2023-01-27T04:06:44.144"/>
    <p1510:client id="{9BC51D7F-4CDE-4BC8-8A5E-7CC2B3635E31}" v="179" dt="2023-01-27T03:59:22.720"/>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074" autoAdjust="0"/>
    <p:restoredTop sz="86846" autoAdjust="0"/>
  </p:normalViewPr>
  <p:slideViewPr>
    <p:cSldViewPr>
      <p:cViewPr varScale="1">
        <p:scale>
          <a:sx n="100" d="100"/>
          <a:sy n="100" d="100"/>
        </p:scale>
        <p:origin x="560" y="160"/>
      </p:cViewPr>
      <p:guideLst>
        <p:guide orient="horz" pos="2160"/>
        <p:guide pos="2880"/>
      </p:guideLst>
    </p:cSldViewPr>
  </p:slideViewPr>
  <p:outlineViewPr>
    <p:cViewPr>
      <p:scale>
        <a:sx n="33" d="100"/>
        <a:sy n="33" d="100"/>
      </p:scale>
      <p:origin x="0" y="432"/>
    </p:cViewPr>
  </p:outlineViewPr>
  <p:notesTextViewPr>
    <p:cViewPr>
      <p:scale>
        <a:sx n="125" d="100"/>
        <a:sy n="125" d="100"/>
      </p:scale>
      <p:origin x="0" y="0"/>
    </p:cViewPr>
  </p:notesTextViewPr>
  <p:sorterViewPr>
    <p:cViewPr>
      <p:scale>
        <a:sx n="100" d="100"/>
        <a:sy n="100" d="100"/>
      </p:scale>
      <p:origin x="0" y="1290"/>
    </p:cViewPr>
  </p:sorterViewPr>
  <p:notesViewPr>
    <p:cSldViewPr>
      <p:cViewPr varScale="1">
        <p:scale>
          <a:sx n="59" d="100"/>
          <a:sy n="59" d="100"/>
        </p:scale>
        <p:origin x="-2592"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moyuki Ueda" userId="14975d2eb860b0ea" providerId="LiveId" clId="{EEA3925D-1DCB-46D2-BA51-5E1514C152EA}"/>
    <pc:docChg chg="undo redo custSel addSld delSld modSld sldOrd">
      <pc:chgData name="Tomoyuki Ueda" userId="14975d2eb860b0ea" providerId="LiveId" clId="{EEA3925D-1DCB-46D2-BA51-5E1514C152EA}" dt="2022-12-14T10:12:12.759" v="816" actId="20577"/>
      <pc:docMkLst>
        <pc:docMk/>
      </pc:docMkLst>
      <pc:sldChg chg="modSp mod">
        <pc:chgData name="Tomoyuki Ueda" userId="14975d2eb860b0ea" providerId="LiveId" clId="{EEA3925D-1DCB-46D2-BA51-5E1514C152EA}" dt="2022-12-01T05:35:08.822" v="220"/>
        <pc:sldMkLst>
          <pc:docMk/>
          <pc:sldMk cId="0" sldId="257"/>
        </pc:sldMkLst>
        <pc:spChg chg="mod">
          <ac:chgData name="Tomoyuki Ueda" userId="14975d2eb860b0ea" providerId="LiveId" clId="{EEA3925D-1DCB-46D2-BA51-5E1514C152EA}" dt="2022-12-01T05:35:08.822" v="220"/>
          <ac:spMkLst>
            <pc:docMk/>
            <pc:sldMk cId="0" sldId="257"/>
            <ac:spMk id="122" creationId="{00000000-0000-0000-0000-000000000000}"/>
          </ac:spMkLst>
        </pc:spChg>
      </pc:sldChg>
      <pc:sldChg chg="modSp mod">
        <pc:chgData name="Tomoyuki Ueda" userId="14975d2eb860b0ea" providerId="LiveId" clId="{EEA3925D-1DCB-46D2-BA51-5E1514C152EA}" dt="2022-12-01T02:59:30.677" v="200" actId="20577"/>
        <pc:sldMkLst>
          <pc:docMk/>
          <pc:sldMk cId="0" sldId="258"/>
        </pc:sldMkLst>
        <pc:spChg chg="mod">
          <ac:chgData name="Tomoyuki Ueda" userId="14975d2eb860b0ea" providerId="LiveId" clId="{EEA3925D-1DCB-46D2-BA51-5E1514C152EA}" dt="2022-12-01T02:59:30.677" v="200" actId="20577"/>
          <ac:spMkLst>
            <pc:docMk/>
            <pc:sldMk cId="0" sldId="258"/>
            <ac:spMk id="132" creationId="{00000000-0000-0000-0000-000000000000}"/>
          </ac:spMkLst>
        </pc:spChg>
      </pc:sldChg>
      <pc:sldChg chg="addSp delSp modSp mod ord">
        <pc:chgData name="Tomoyuki Ueda" userId="14975d2eb860b0ea" providerId="LiveId" clId="{EEA3925D-1DCB-46D2-BA51-5E1514C152EA}" dt="2022-12-14T10:11:27.428" v="782" actId="20577"/>
        <pc:sldMkLst>
          <pc:docMk/>
          <pc:sldMk cId="1449870643" sldId="307"/>
        </pc:sldMkLst>
        <pc:spChg chg="mod">
          <ac:chgData name="Tomoyuki Ueda" userId="14975d2eb860b0ea" providerId="LiveId" clId="{EEA3925D-1DCB-46D2-BA51-5E1514C152EA}" dt="2022-12-14T10:11:27.428" v="782" actId="20577"/>
          <ac:spMkLst>
            <pc:docMk/>
            <pc:sldMk cId="1449870643" sldId="307"/>
            <ac:spMk id="3" creationId="{38760D50-D762-5BF2-D9D9-D35D5D574F1E}"/>
          </ac:spMkLst>
        </pc:spChg>
        <pc:spChg chg="del">
          <ac:chgData name="Tomoyuki Ueda" userId="14975d2eb860b0ea" providerId="LiveId" clId="{EEA3925D-1DCB-46D2-BA51-5E1514C152EA}" dt="2022-12-01T05:50:36.226" v="224" actId="478"/>
          <ac:spMkLst>
            <pc:docMk/>
            <pc:sldMk cId="1449870643" sldId="307"/>
            <ac:spMk id="6" creationId="{2841F680-2B57-C731-B732-FF1720B3F0D3}"/>
          </ac:spMkLst>
        </pc:spChg>
        <pc:spChg chg="del">
          <ac:chgData name="Tomoyuki Ueda" userId="14975d2eb860b0ea" providerId="LiveId" clId="{EEA3925D-1DCB-46D2-BA51-5E1514C152EA}" dt="2022-12-01T05:50:31.235" v="223" actId="478"/>
          <ac:spMkLst>
            <pc:docMk/>
            <pc:sldMk cId="1449870643" sldId="307"/>
            <ac:spMk id="8" creationId="{D3862B0F-B01D-369D-F462-DF884A352D16}"/>
          </ac:spMkLst>
        </pc:spChg>
        <pc:spChg chg="del">
          <ac:chgData name="Tomoyuki Ueda" userId="14975d2eb860b0ea" providerId="LiveId" clId="{EEA3925D-1DCB-46D2-BA51-5E1514C152EA}" dt="2022-12-01T05:50:36.226" v="224" actId="478"/>
          <ac:spMkLst>
            <pc:docMk/>
            <pc:sldMk cId="1449870643" sldId="307"/>
            <ac:spMk id="17" creationId="{8B38871E-89E5-3718-A3D7-861F29EBBF21}"/>
          </ac:spMkLst>
        </pc:spChg>
        <pc:spChg chg="add mod">
          <ac:chgData name="Tomoyuki Ueda" userId="14975d2eb860b0ea" providerId="LiveId" clId="{EEA3925D-1DCB-46D2-BA51-5E1514C152EA}" dt="2022-12-01T05:52:47.195" v="288" actId="1076"/>
          <ac:spMkLst>
            <pc:docMk/>
            <pc:sldMk cId="1449870643" sldId="307"/>
            <ac:spMk id="18" creationId="{BFE2DE8B-A80B-C71C-82F7-9384153C42A0}"/>
          </ac:spMkLst>
        </pc:spChg>
        <pc:spChg chg="add mod">
          <ac:chgData name="Tomoyuki Ueda" userId="14975d2eb860b0ea" providerId="LiveId" clId="{EEA3925D-1DCB-46D2-BA51-5E1514C152EA}" dt="2022-12-01T05:52:47.195" v="288" actId="1076"/>
          <ac:spMkLst>
            <pc:docMk/>
            <pc:sldMk cId="1449870643" sldId="307"/>
            <ac:spMk id="20" creationId="{3AA682C3-1CC0-2F1A-6AFD-300FC0F5DA58}"/>
          </ac:spMkLst>
        </pc:spChg>
        <pc:cxnChg chg="del">
          <ac:chgData name="Tomoyuki Ueda" userId="14975d2eb860b0ea" providerId="LiveId" clId="{EEA3925D-1DCB-46D2-BA51-5E1514C152EA}" dt="2022-12-01T05:50:31.235" v="223" actId="478"/>
          <ac:cxnSpMkLst>
            <pc:docMk/>
            <pc:sldMk cId="1449870643" sldId="307"/>
            <ac:cxnSpMk id="7" creationId="{C33B5207-0FD9-66DE-5846-04D65D31ECFB}"/>
          </ac:cxnSpMkLst>
        </pc:cxnChg>
        <pc:cxnChg chg="del">
          <ac:chgData name="Tomoyuki Ueda" userId="14975d2eb860b0ea" providerId="LiveId" clId="{EEA3925D-1DCB-46D2-BA51-5E1514C152EA}" dt="2022-12-01T05:50:31.235" v="223" actId="478"/>
          <ac:cxnSpMkLst>
            <pc:docMk/>
            <pc:sldMk cId="1449870643" sldId="307"/>
            <ac:cxnSpMk id="9" creationId="{F2E2800E-8231-745A-DDC9-106CFB647521}"/>
          </ac:cxnSpMkLst>
        </pc:cxnChg>
        <pc:cxnChg chg="del">
          <ac:chgData name="Tomoyuki Ueda" userId="14975d2eb860b0ea" providerId="LiveId" clId="{EEA3925D-1DCB-46D2-BA51-5E1514C152EA}" dt="2022-12-01T05:50:31.235" v="223" actId="478"/>
          <ac:cxnSpMkLst>
            <pc:docMk/>
            <pc:sldMk cId="1449870643" sldId="307"/>
            <ac:cxnSpMk id="10" creationId="{D41DD5A5-8BEC-5E4A-215A-F63224F316C4}"/>
          </ac:cxnSpMkLst>
        </pc:cxnChg>
        <pc:cxnChg chg="del">
          <ac:chgData name="Tomoyuki Ueda" userId="14975d2eb860b0ea" providerId="LiveId" clId="{EEA3925D-1DCB-46D2-BA51-5E1514C152EA}" dt="2022-12-01T05:50:36.226" v="224" actId="478"/>
          <ac:cxnSpMkLst>
            <pc:docMk/>
            <pc:sldMk cId="1449870643" sldId="307"/>
            <ac:cxnSpMk id="11" creationId="{DC3B0373-734D-FD5B-9812-E696BB1BB5CA}"/>
          </ac:cxnSpMkLst>
        </pc:cxnChg>
        <pc:cxnChg chg="del">
          <ac:chgData name="Tomoyuki Ueda" userId="14975d2eb860b0ea" providerId="LiveId" clId="{EEA3925D-1DCB-46D2-BA51-5E1514C152EA}" dt="2022-12-01T05:50:31.235" v="223" actId="478"/>
          <ac:cxnSpMkLst>
            <pc:docMk/>
            <pc:sldMk cId="1449870643" sldId="307"/>
            <ac:cxnSpMk id="12" creationId="{93A9F41C-7189-F2F2-10B1-CACD09C4CDDB}"/>
          </ac:cxnSpMkLst>
        </pc:cxnChg>
        <pc:cxnChg chg="del">
          <ac:chgData name="Tomoyuki Ueda" userId="14975d2eb860b0ea" providerId="LiveId" clId="{EEA3925D-1DCB-46D2-BA51-5E1514C152EA}" dt="2022-12-01T05:50:31.235" v="223" actId="478"/>
          <ac:cxnSpMkLst>
            <pc:docMk/>
            <pc:sldMk cId="1449870643" sldId="307"/>
            <ac:cxnSpMk id="13" creationId="{9CD3C8C7-5701-1DB7-DF1F-6DB597E952F2}"/>
          </ac:cxnSpMkLst>
        </pc:cxnChg>
        <pc:cxnChg chg="del">
          <ac:chgData name="Tomoyuki Ueda" userId="14975d2eb860b0ea" providerId="LiveId" clId="{EEA3925D-1DCB-46D2-BA51-5E1514C152EA}" dt="2022-12-01T05:50:31.235" v="223" actId="478"/>
          <ac:cxnSpMkLst>
            <pc:docMk/>
            <pc:sldMk cId="1449870643" sldId="307"/>
            <ac:cxnSpMk id="14" creationId="{DD7727C3-F921-AB83-824E-51AB0A24173D}"/>
          </ac:cxnSpMkLst>
        </pc:cxnChg>
        <pc:cxnChg chg="del">
          <ac:chgData name="Tomoyuki Ueda" userId="14975d2eb860b0ea" providerId="LiveId" clId="{EEA3925D-1DCB-46D2-BA51-5E1514C152EA}" dt="2022-12-01T05:50:31.235" v="223" actId="478"/>
          <ac:cxnSpMkLst>
            <pc:docMk/>
            <pc:sldMk cId="1449870643" sldId="307"/>
            <ac:cxnSpMk id="16" creationId="{2EC0C904-E8F2-D64A-953C-A52EECF71346}"/>
          </ac:cxnSpMkLst>
        </pc:cxnChg>
        <pc:cxnChg chg="del">
          <ac:chgData name="Tomoyuki Ueda" userId="14975d2eb860b0ea" providerId="LiveId" clId="{EEA3925D-1DCB-46D2-BA51-5E1514C152EA}" dt="2022-12-01T05:50:31.235" v="223" actId="478"/>
          <ac:cxnSpMkLst>
            <pc:docMk/>
            <pc:sldMk cId="1449870643" sldId="307"/>
            <ac:cxnSpMk id="19" creationId="{75D37AF2-0ADC-37A1-8972-E5DCC7D01E2F}"/>
          </ac:cxnSpMkLst>
        </pc:cxnChg>
        <pc:cxnChg chg="del">
          <ac:chgData name="Tomoyuki Ueda" userId="14975d2eb860b0ea" providerId="LiveId" clId="{EEA3925D-1DCB-46D2-BA51-5E1514C152EA}" dt="2022-12-01T05:50:31.235" v="223" actId="478"/>
          <ac:cxnSpMkLst>
            <pc:docMk/>
            <pc:sldMk cId="1449870643" sldId="307"/>
            <ac:cxnSpMk id="21" creationId="{C4EDF702-8789-4727-7670-D18004CDE0A1}"/>
          </ac:cxnSpMkLst>
        </pc:cxnChg>
        <pc:cxnChg chg="del">
          <ac:chgData name="Tomoyuki Ueda" userId="14975d2eb860b0ea" providerId="LiveId" clId="{EEA3925D-1DCB-46D2-BA51-5E1514C152EA}" dt="2022-12-01T05:50:31.235" v="223" actId="478"/>
          <ac:cxnSpMkLst>
            <pc:docMk/>
            <pc:sldMk cId="1449870643" sldId="307"/>
            <ac:cxnSpMk id="30" creationId="{6BD2824D-36D0-308B-FB5C-BB07468DA597}"/>
          </ac:cxnSpMkLst>
        </pc:cxnChg>
        <pc:cxnChg chg="del">
          <ac:chgData name="Tomoyuki Ueda" userId="14975d2eb860b0ea" providerId="LiveId" clId="{EEA3925D-1DCB-46D2-BA51-5E1514C152EA}" dt="2022-12-01T05:50:31.235" v="223" actId="478"/>
          <ac:cxnSpMkLst>
            <pc:docMk/>
            <pc:sldMk cId="1449870643" sldId="307"/>
            <ac:cxnSpMk id="31" creationId="{F275B2EA-8C33-3644-1C69-02BB1841ED7B}"/>
          </ac:cxnSpMkLst>
        </pc:cxnChg>
        <pc:cxnChg chg="del">
          <ac:chgData name="Tomoyuki Ueda" userId="14975d2eb860b0ea" providerId="LiveId" clId="{EEA3925D-1DCB-46D2-BA51-5E1514C152EA}" dt="2022-12-01T05:50:31.235" v="223" actId="478"/>
          <ac:cxnSpMkLst>
            <pc:docMk/>
            <pc:sldMk cId="1449870643" sldId="307"/>
            <ac:cxnSpMk id="32" creationId="{D941AF72-099B-DF1D-FEAB-8B8DC5476B0C}"/>
          </ac:cxnSpMkLst>
        </pc:cxnChg>
        <pc:cxnChg chg="del">
          <ac:chgData name="Tomoyuki Ueda" userId="14975d2eb860b0ea" providerId="LiveId" clId="{EEA3925D-1DCB-46D2-BA51-5E1514C152EA}" dt="2022-12-01T05:50:31.235" v="223" actId="478"/>
          <ac:cxnSpMkLst>
            <pc:docMk/>
            <pc:sldMk cId="1449870643" sldId="307"/>
            <ac:cxnSpMk id="33" creationId="{C4A04765-AAF9-AB5E-DBC8-512E6223751E}"/>
          </ac:cxnSpMkLst>
        </pc:cxnChg>
        <pc:cxnChg chg="del">
          <ac:chgData name="Tomoyuki Ueda" userId="14975d2eb860b0ea" providerId="LiveId" clId="{EEA3925D-1DCB-46D2-BA51-5E1514C152EA}" dt="2022-12-01T05:50:31.235" v="223" actId="478"/>
          <ac:cxnSpMkLst>
            <pc:docMk/>
            <pc:sldMk cId="1449870643" sldId="307"/>
            <ac:cxnSpMk id="34" creationId="{5398CC6C-E683-6849-7788-8F190C535B3F}"/>
          </ac:cxnSpMkLst>
        </pc:cxnChg>
        <pc:cxnChg chg="del">
          <ac:chgData name="Tomoyuki Ueda" userId="14975d2eb860b0ea" providerId="LiveId" clId="{EEA3925D-1DCB-46D2-BA51-5E1514C152EA}" dt="2022-12-01T05:50:31.235" v="223" actId="478"/>
          <ac:cxnSpMkLst>
            <pc:docMk/>
            <pc:sldMk cId="1449870643" sldId="307"/>
            <ac:cxnSpMk id="35" creationId="{E6F47EA8-95D4-9F26-BF83-7DE0E57F97CF}"/>
          </ac:cxnSpMkLst>
        </pc:cxnChg>
        <pc:cxnChg chg="del">
          <ac:chgData name="Tomoyuki Ueda" userId="14975d2eb860b0ea" providerId="LiveId" clId="{EEA3925D-1DCB-46D2-BA51-5E1514C152EA}" dt="2022-12-01T05:50:31.235" v="223" actId="478"/>
          <ac:cxnSpMkLst>
            <pc:docMk/>
            <pc:sldMk cId="1449870643" sldId="307"/>
            <ac:cxnSpMk id="41" creationId="{A2D204CE-D424-F044-4E2B-BC83E383DF31}"/>
          </ac:cxnSpMkLst>
        </pc:cxnChg>
        <pc:cxnChg chg="del">
          <ac:chgData name="Tomoyuki Ueda" userId="14975d2eb860b0ea" providerId="LiveId" clId="{EEA3925D-1DCB-46D2-BA51-5E1514C152EA}" dt="2022-12-01T05:50:31.235" v="223" actId="478"/>
          <ac:cxnSpMkLst>
            <pc:docMk/>
            <pc:sldMk cId="1449870643" sldId="307"/>
            <ac:cxnSpMk id="42" creationId="{1F155D02-A856-1885-044E-E729C46343FD}"/>
          </ac:cxnSpMkLst>
        </pc:cxnChg>
        <pc:cxnChg chg="del">
          <ac:chgData name="Tomoyuki Ueda" userId="14975d2eb860b0ea" providerId="LiveId" clId="{EEA3925D-1DCB-46D2-BA51-5E1514C152EA}" dt="2022-12-01T05:50:31.235" v="223" actId="478"/>
          <ac:cxnSpMkLst>
            <pc:docMk/>
            <pc:sldMk cId="1449870643" sldId="307"/>
            <ac:cxnSpMk id="43" creationId="{FB4A9154-741A-75B1-3B6E-A5E16F9F91BF}"/>
          </ac:cxnSpMkLst>
        </pc:cxnChg>
        <pc:cxnChg chg="del">
          <ac:chgData name="Tomoyuki Ueda" userId="14975d2eb860b0ea" providerId="LiveId" clId="{EEA3925D-1DCB-46D2-BA51-5E1514C152EA}" dt="2022-12-01T05:50:31.235" v="223" actId="478"/>
          <ac:cxnSpMkLst>
            <pc:docMk/>
            <pc:sldMk cId="1449870643" sldId="307"/>
            <ac:cxnSpMk id="44" creationId="{075CBC10-1759-4184-C535-E2E1BDA4B705}"/>
          </ac:cxnSpMkLst>
        </pc:cxnChg>
        <pc:cxnChg chg="del">
          <ac:chgData name="Tomoyuki Ueda" userId="14975d2eb860b0ea" providerId="LiveId" clId="{EEA3925D-1DCB-46D2-BA51-5E1514C152EA}" dt="2022-12-01T05:50:31.235" v="223" actId="478"/>
          <ac:cxnSpMkLst>
            <pc:docMk/>
            <pc:sldMk cId="1449870643" sldId="307"/>
            <ac:cxnSpMk id="49" creationId="{60E3BBD2-B17F-55A6-4772-5B3F4DDB3132}"/>
          </ac:cxnSpMkLst>
        </pc:cxnChg>
        <pc:cxnChg chg="del">
          <ac:chgData name="Tomoyuki Ueda" userId="14975d2eb860b0ea" providerId="LiveId" clId="{EEA3925D-1DCB-46D2-BA51-5E1514C152EA}" dt="2022-12-01T05:50:31.235" v="223" actId="478"/>
          <ac:cxnSpMkLst>
            <pc:docMk/>
            <pc:sldMk cId="1449870643" sldId="307"/>
            <ac:cxnSpMk id="50" creationId="{D4CE4365-4C58-1BF5-786D-9B7C476A0A7C}"/>
          </ac:cxnSpMkLst>
        </pc:cxnChg>
        <pc:cxnChg chg="del">
          <ac:chgData name="Tomoyuki Ueda" userId="14975d2eb860b0ea" providerId="LiveId" clId="{EEA3925D-1DCB-46D2-BA51-5E1514C152EA}" dt="2022-12-01T05:50:31.235" v="223" actId="478"/>
          <ac:cxnSpMkLst>
            <pc:docMk/>
            <pc:sldMk cId="1449870643" sldId="307"/>
            <ac:cxnSpMk id="51" creationId="{0F18FAA4-91DE-0FF4-6F17-CF16EF9CC563}"/>
          </ac:cxnSpMkLst>
        </pc:cxnChg>
        <pc:cxnChg chg="del">
          <ac:chgData name="Tomoyuki Ueda" userId="14975d2eb860b0ea" providerId="LiveId" clId="{EEA3925D-1DCB-46D2-BA51-5E1514C152EA}" dt="2022-12-01T05:50:31.235" v="223" actId="478"/>
          <ac:cxnSpMkLst>
            <pc:docMk/>
            <pc:sldMk cId="1449870643" sldId="307"/>
            <ac:cxnSpMk id="52" creationId="{858E5D5A-DA2D-9A06-F77A-CD3CB54293A3}"/>
          </ac:cxnSpMkLst>
        </pc:cxnChg>
        <pc:cxnChg chg="del">
          <ac:chgData name="Tomoyuki Ueda" userId="14975d2eb860b0ea" providerId="LiveId" clId="{EEA3925D-1DCB-46D2-BA51-5E1514C152EA}" dt="2022-12-01T05:50:31.235" v="223" actId="478"/>
          <ac:cxnSpMkLst>
            <pc:docMk/>
            <pc:sldMk cId="1449870643" sldId="307"/>
            <ac:cxnSpMk id="53" creationId="{EDEC1E7D-5C98-6216-D453-E41D53783D0B}"/>
          </ac:cxnSpMkLst>
        </pc:cxnChg>
        <pc:cxnChg chg="del">
          <ac:chgData name="Tomoyuki Ueda" userId="14975d2eb860b0ea" providerId="LiveId" clId="{EEA3925D-1DCB-46D2-BA51-5E1514C152EA}" dt="2022-12-01T05:50:31.235" v="223" actId="478"/>
          <ac:cxnSpMkLst>
            <pc:docMk/>
            <pc:sldMk cId="1449870643" sldId="307"/>
            <ac:cxnSpMk id="54" creationId="{591C9339-8765-3847-E2A2-2032AC375A99}"/>
          </ac:cxnSpMkLst>
        </pc:cxnChg>
        <pc:cxnChg chg="del">
          <ac:chgData name="Tomoyuki Ueda" userId="14975d2eb860b0ea" providerId="LiveId" clId="{EEA3925D-1DCB-46D2-BA51-5E1514C152EA}" dt="2022-12-01T05:50:31.235" v="223" actId="478"/>
          <ac:cxnSpMkLst>
            <pc:docMk/>
            <pc:sldMk cId="1449870643" sldId="307"/>
            <ac:cxnSpMk id="55" creationId="{1529CF6D-6680-5E72-8180-6D71373365A8}"/>
          </ac:cxnSpMkLst>
        </pc:cxnChg>
        <pc:cxnChg chg="del">
          <ac:chgData name="Tomoyuki Ueda" userId="14975d2eb860b0ea" providerId="LiveId" clId="{EEA3925D-1DCB-46D2-BA51-5E1514C152EA}" dt="2022-12-01T05:50:31.235" v="223" actId="478"/>
          <ac:cxnSpMkLst>
            <pc:docMk/>
            <pc:sldMk cId="1449870643" sldId="307"/>
            <ac:cxnSpMk id="56" creationId="{953F7507-02AE-4DE2-B546-1112372E14F7}"/>
          </ac:cxnSpMkLst>
        </pc:cxnChg>
        <pc:cxnChg chg="del">
          <ac:chgData name="Tomoyuki Ueda" userId="14975d2eb860b0ea" providerId="LiveId" clId="{EEA3925D-1DCB-46D2-BA51-5E1514C152EA}" dt="2022-12-01T05:50:31.235" v="223" actId="478"/>
          <ac:cxnSpMkLst>
            <pc:docMk/>
            <pc:sldMk cId="1449870643" sldId="307"/>
            <ac:cxnSpMk id="57" creationId="{687FCD79-6C54-D8F5-5EFA-9529E2655EBB}"/>
          </ac:cxnSpMkLst>
        </pc:cxnChg>
        <pc:cxnChg chg="del">
          <ac:chgData name="Tomoyuki Ueda" userId="14975d2eb860b0ea" providerId="LiveId" clId="{EEA3925D-1DCB-46D2-BA51-5E1514C152EA}" dt="2022-12-01T05:50:31.235" v="223" actId="478"/>
          <ac:cxnSpMkLst>
            <pc:docMk/>
            <pc:sldMk cId="1449870643" sldId="307"/>
            <ac:cxnSpMk id="58" creationId="{8E76517B-977E-7551-2A02-342F3279ACDF}"/>
          </ac:cxnSpMkLst>
        </pc:cxnChg>
        <pc:cxnChg chg="del">
          <ac:chgData name="Tomoyuki Ueda" userId="14975d2eb860b0ea" providerId="LiveId" clId="{EEA3925D-1DCB-46D2-BA51-5E1514C152EA}" dt="2022-12-01T05:50:31.235" v="223" actId="478"/>
          <ac:cxnSpMkLst>
            <pc:docMk/>
            <pc:sldMk cId="1449870643" sldId="307"/>
            <ac:cxnSpMk id="59" creationId="{E58529B7-2E71-FD62-1910-D481524FC208}"/>
          </ac:cxnSpMkLst>
        </pc:cxnChg>
        <pc:cxnChg chg="del">
          <ac:chgData name="Tomoyuki Ueda" userId="14975d2eb860b0ea" providerId="LiveId" clId="{EEA3925D-1DCB-46D2-BA51-5E1514C152EA}" dt="2022-12-01T05:50:31.235" v="223" actId="478"/>
          <ac:cxnSpMkLst>
            <pc:docMk/>
            <pc:sldMk cId="1449870643" sldId="307"/>
            <ac:cxnSpMk id="60" creationId="{693488CA-E6AD-03E7-68DD-8D27A55321A9}"/>
          </ac:cxnSpMkLst>
        </pc:cxnChg>
        <pc:cxnChg chg="del">
          <ac:chgData name="Tomoyuki Ueda" userId="14975d2eb860b0ea" providerId="LiveId" clId="{EEA3925D-1DCB-46D2-BA51-5E1514C152EA}" dt="2022-12-01T05:50:31.235" v="223" actId="478"/>
          <ac:cxnSpMkLst>
            <pc:docMk/>
            <pc:sldMk cId="1449870643" sldId="307"/>
            <ac:cxnSpMk id="61" creationId="{A3D60516-4A60-3C54-9181-E875424B6B5D}"/>
          </ac:cxnSpMkLst>
        </pc:cxnChg>
        <pc:cxnChg chg="del">
          <ac:chgData name="Tomoyuki Ueda" userId="14975d2eb860b0ea" providerId="LiveId" clId="{EEA3925D-1DCB-46D2-BA51-5E1514C152EA}" dt="2022-12-01T05:50:31.235" v="223" actId="478"/>
          <ac:cxnSpMkLst>
            <pc:docMk/>
            <pc:sldMk cId="1449870643" sldId="307"/>
            <ac:cxnSpMk id="62" creationId="{C92ED702-AD12-6356-D800-DBF633BD7239}"/>
          </ac:cxnSpMkLst>
        </pc:cxnChg>
        <pc:cxnChg chg="del">
          <ac:chgData name="Tomoyuki Ueda" userId="14975d2eb860b0ea" providerId="LiveId" clId="{EEA3925D-1DCB-46D2-BA51-5E1514C152EA}" dt="2022-12-01T05:50:31.235" v="223" actId="478"/>
          <ac:cxnSpMkLst>
            <pc:docMk/>
            <pc:sldMk cId="1449870643" sldId="307"/>
            <ac:cxnSpMk id="71" creationId="{C1641532-65EE-5A32-CB92-A475308256E2}"/>
          </ac:cxnSpMkLst>
        </pc:cxnChg>
        <pc:cxnChg chg="del">
          <ac:chgData name="Tomoyuki Ueda" userId="14975d2eb860b0ea" providerId="LiveId" clId="{EEA3925D-1DCB-46D2-BA51-5E1514C152EA}" dt="2022-12-01T05:50:31.235" v="223" actId="478"/>
          <ac:cxnSpMkLst>
            <pc:docMk/>
            <pc:sldMk cId="1449870643" sldId="307"/>
            <ac:cxnSpMk id="72" creationId="{F533A638-582A-E8CC-356C-140C4E82950B}"/>
          </ac:cxnSpMkLst>
        </pc:cxnChg>
        <pc:cxnChg chg="del">
          <ac:chgData name="Tomoyuki Ueda" userId="14975d2eb860b0ea" providerId="LiveId" clId="{EEA3925D-1DCB-46D2-BA51-5E1514C152EA}" dt="2022-12-01T05:50:31.235" v="223" actId="478"/>
          <ac:cxnSpMkLst>
            <pc:docMk/>
            <pc:sldMk cId="1449870643" sldId="307"/>
            <ac:cxnSpMk id="73" creationId="{D2909E18-795D-43CF-12C9-AB98556C995C}"/>
          </ac:cxnSpMkLst>
        </pc:cxnChg>
        <pc:cxnChg chg="del">
          <ac:chgData name="Tomoyuki Ueda" userId="14975d2eb860b0ea" providerId="LiveId" clId="{EEA3925D-1DCB-46D2-BA51-5E1514C152EA}" dt="2022-12-01T05:50:31.235" v="223" actId="478"/>
          <ac:cxnSpMkLst>
            <pc:docMk/>
            <pc:sldMk cId="1449870643" sldId="307"/>
            <ac:cxnSpMk id="74" creationId="{2801E6D5-3BBE-24CC-3424-367203EAF552}"/>
          </ac:cxnSpMkLst>
        </pc:cxnChg>
        <pc:cxnChg chg="del">
          <ac:chgData name="Tomoyuki Ueda" userId="14975d2eb860b0ea" providerId="LiveId" clId="{EEA3925D-1DCB-46D2-BA51-5E1514C152EA}" dt="2022-12-01T05:50:31.235" v="223" actId="478"/>
          <ac:cxnSpMkLst>
            <pc:docMk/>
            <pc:sldMk cId="1449870643" sldId="307"/>
            <ac:cxnSpMk id="79" creationId="{0E2FA745-DB70-87D3-3D44-3021B70226B7}"/>
          </ac:cxnSpMkLst>
        </pc:cxnChg>
        <pc:cxnChg chg="del">
          <ac:chgData name="Tomoyuki Ueda" userId="14975d2eb860b0ea" providerId="LiveId" clId="{EEA3925D-1DCB-46D2-BA51-5E1514C152EA}" dt="2022-12-01T05:50:31.235" v="223" actId="478"/>
          <ac:cxnSpMkLst>
            <pc:docMk/>
            <pc:sldMk cId="1449870643" sldId="307"/>
            <ac:cxnSpMk id="80" creationId="{443A38A8-CF53-F53C-050B-34E45AA6BA37}"/>
          </ac:cxnSpMkLst>
        </pc:cxnChg>
        <pc:cxnChg chg="del">
          <ac:chgData name="Tomoyuki Ueda" userId="14975d2eb860b0ea" providerId="LiveId" clId="{EEA3925D-1DCB-46D2-BA51-5E1514C152EA}" dt="2022-12-01T05:50:31.235" v="223" actId="478"/>
          <ac:cxnSpMkLst>
            <pc:docMk/>
            <pc:sldMk cId="1449870643" sldId="307"/>
            <ac:cxnSpMk id="83" creationId="{32FFE9E0-D149-B174-D8B3-0A824DA883BF}"/>
          </ac:cxnSpMkLst>
        </pc:cxnChg>
        <pc:cxnChg chg="del">
          <ac:chgData name="Tomoyuki Ueda" userId="14975d2eb860b0ea" providerId="LiveId" clId="{EEA3925D-1DCB-46D2-BA51-5E1514C152EA}" dt="2022-12-01T05:50:31.235" v="223" actId="478"/>
          <ac:cxnSpMkLst>
            <pc:docMk/>
            <pc:sldMk cId="1449870643" sldId="307"/>
            <ac:cxnSpMk id="84" creationId="{D3AEB699-B24B-00A4-281B-26E20D0F026B}"/>
          </ac:cxnSpMkLst>
        </pc:cxnChg>
        <pc:cxnChg chg="del">
          <ac:chgData name="Tomoyuki Ueda" userId="14975d2eb860b0ea" providerId="LiveId" clId="{EEA3925D-1DCB-46D2-BA51-5E1514C152EA}" dt="2022-12-01T05:50:31.235" v="223" actId="478"/>
          <ac:cxnSpMkLst>
            <pc:docMk/>
            <pc:sldMk cId="1449870643" sldId="307"/>
            <ac:cxnSpMk id="85" creationId="{4904F8F9-9213-65DC-CC98-1364CA1DDB1C}"/>
          </ac:cxnSpMkLst>
        </pc:cxnChg>
        <pc:cxnChg chg="del">
          <ac:chgData name="Tomoyuki Ueda" userId="14975d2eb860b0ea" providerId="LiveId" clId="{EEA3925D-1DCB-46D2-BA51-5E1514C152EA}" dt="2022-12-01T05:50:31.235" v="223" actId="478"/>
          <ac:cxnSpMkLst>
            <pc:docMk/>
            <pc:sldMk cId="1449870643" sldId="307"/>
            <ac:cxnSpMk id="86" creationId="{77772128-8BBD-CDFF-69D6-FA2911148B9E}"/>
          </ac:cxnSpMkLst>
        </pc:cxnChg>
        <pc:cxnChg chg="del">
          <ac:chgData name="Tomoyuki Ueda" userId="14975d2eb860b0ea" providerId="LiveId" clId="{EEA3925D-1DCB-46D2-BA51-5E1514C152EA}" dt="2022-12-01T05:50:31.235" v="223" actId="478"/>
          <ac:cxnSpMkLst>
            <pc:docMk/>
            <pc:sldMk cId="1449870643" sldId="307"/>
            <ac:cxnSpMk id="87" creationId="{3E7D5288-3583-1BD0-2F79-45DA2ECBB7B5}"/>
          </ac:cxnSpMkLst>
        </pc:cxnChg>
        <pc:cxnChg chg="del">
          <ac:chgData name="Tomoyuki Ueda" userId="14975d2eb860b0ea" providerId="LiveId" clId="{EEA3925D-1DCB-46D2-BA51-5E1514C152EA}" dt="2022-12-01T05:50:31.235" v="223" actId="478"/>
          <ac:cxnSpMkLst>
            <pc:docMk/>
            <pc:sldMk cId="1449870643" sldId="307"/>
            <ac:cxnSpMk id="88" creationId="{21FC7496-1266-692D-700E-3ED7665A2A2E}"/>
          </ac:cxnSpMkLst>
        </pc:cxnChg>
      </pc:sldChg>
      <pc:sldChg chg="del">
        <pc:chgData name="Tomoyuki Ueda" userId="14975d2eb860b0ea" providerId="LiveId" clId="{EEA3925D-1DCB-46D2-BA51-5E1514C152EA}" dt="2022-12-01T05:30:13.661" v="210" actId="47"/>
        <pc:sldMkLst>
          <pc:docMk/>
          <pc:sldMk cId="452654123" sldId="308"/>
        </pc:sldMkLst>
      </pc:sldChg>
      <pc:sldChg chg="addSp delSp modSp mod">
        <pc:chgData name="Tomoyuki Ueda" userId="14975d2eb860b0ea" providerId="LiveId" clId="{EEA3925D-1DCB-46D2-BA51-5E1514C152EA}" dt="2022-12-01T05:29:03.785" v="207" actId="14100"/>
        <pc:sldMkLst>
          <pc:docMk/>
          <pc:sldMk cId="3080416479" sldId="309"/>
        </pc:sldMkLst>
        <pc:spChg chg="del">
          <ac:chgData name="Tomoyuki Ueda" userId="14975d2eb860b0ea" providerId="LiveId" clId="{EEA3925D-1DCB-46D2-BA51-5E1514C152EA}" dt="2022-12-01T02:57:05.496" v="157" actId="478"/>
          <ac:spMkLst>
            <pc:docMk/>
            <pc:sldMk cId="3080416479" sldId="309"/>
            <ac:spMk id="4" creationId="{EC358CC7-ED30-07BD-681C-0B111FB9FCB4}"/>
          </ac:spMkLst>
        </pc:spChg>
        <pc:spChg chg="del">
          <ac:chgData name="Tomoyuki Ueda" userId="14975d2eb860b0ea" providerId="LiveId" clId="{EEA3925D-1DCB-46D2-BA51-5E1514C152EA}" dt="2022-12-01T02:57:05.496" v="157" actId="478"/>
          <ac:spMkLst>
            <pc:docMk/>
            <pc:sldMk cId="3080416479" sldId="309"/>
            <ac:spMk id="6" creationId="{DDF93DFE-81D7-7404-8006-98FBD0B3854E}"/>
          </ac:spMkLst>
        </pc:spChg>
        <pc:spChg chg="add mod">
          <ac:chgData name="Tomoyuki Ueda" userId="14975d2eb860b0ea" providerId="LiveId" clId="{EEA3925D-1DCB-46D2-BA51-5E1514C152EA}" dt="2022-12-01T02:57:40.372" v="171" actId="20577"/>
          <ac:spMkLst>
            <pc:docMk/>
            <pc:sldMk cId="3080416479" sldId="309"/>
            <ac:spMk id="7" creationId="{16E75C33-ED14-8D81-F735-45939CE02B21}"/>
          </ac:spMkLst>
        </pc:spChg>
        <pc:spChg chg="add mod">
          <ac:chgData name="Tomoyuki Ueda" userId="14975d2eb860b0ea" providerId="LiveId" clId="{EEA3925D-1DCB-46D2-BA51-5E1514C152EA}" dt="2022-12-01T02:57:21.179" v="160" actId="208"/>
          <ac:spMkLst>
            <pc:docMk/>
            <pc:sldMk cId="3080416479" sldId="309"/>
            <ac:spMk id="8" creationId="{4FEBAE44-3A32-65F0-10B4-34F89C2C39F0}"/>
          </ac:spMkLst>
        </pc:spChg>
        <pc:spChg chg="del">
          <ac:chgData name="Tomoyuki Ueda" userId="14975d2eb860b0ea" providerId="LiveId" clId="{EEA3925D-1DCB-46D2-BA51-5E1514C152EA}" dt="2022-12-01T02:57:10.281" v="158" actId="478"/>
          <ac:spMkLst>
            <pc:docMk/>
            <pc:sldMk cId="3080416479" sldId="309"/>
            <ac:spMk id="9" creationId="{6402AB5A-676A-105E-CEDB-278F88D433C2}"/>
          </ac:spMkLst>
        </pc:spChg>
        <pc:spChg chg="del">
          <ac:chgData name="Tomoyuki Ueda" userId="14975d2eb860b0ea" providerId="LiveId" clId="{EEA3925D-1DCB-46D2-BA51-5E1514C152EA}" dt="2022-12-01T02:57:05.496" v="157" actId="478"/>
          <ac:spMkLst>
            <pc:docMk/>
            <pc:sldMk cId="3080416479" sldId="309"/>
            <ac:spMk id="12" creationId="{F427F326-F17F-3179-DC69-8BD56357B5FB}"/>
          </ac:spMkLst>
        </pc:spChg>
        <pc:spChg chg="del">
          <ac:chgData name="Tomoyuki Ueda" userId="14975d2eb860b0ea" providerId="LiveId" clId="{EEA3925D-1DCB-46D2-BA51-5E1514C152EA}" dt="2022-12-01T02:57:05.496" v="157" actId="478"/>
          <ac:spMkLst>
            <pc:docMk/>
            <pc:sldMk cId="3080416479" sldId="309"/>
            <ac:spMk id="22" creationId="{74A9279A-6025-96AD-FC29-0065DFEC2F58}"/>
          </ac:spMkLst>
        </pc:spChg>
        <pc:spChg chg="del">
          <ac:chgData name="Tomoyuki Ueda" userId="14975d2eb860b0ea" providerId="LiveId" clId="{EEA3925D-1DCB-46D2-BA51-5E1514C152EA}" dt="2022-12-01T02:57:05.496" v="157" actId="478"/>
          <ac:spMkLst>
            <pc:docMk/>
            <pc:sldMk cId="3080416479" sldId="309"/>
            <ac:spMk id="25" creationId="{E93A1A93-80F2-D4A1-A6AE-36D16B58A7CF}"/>
          </ac:spMkLst>
        </pc:spChg>
        <pc:spChg chg="del">
          <ac:chgData name="Tomoyuki Ueda" userId="14975d2eb860b0ea" providerId="LiveId" clId="{EEA3925D-1DCB-46D2-BA51-5E1514C152EA}" dt="2022-12-01T02:57:05.496" v="157" actId="478"/>
          <ac:spMkLst>
            <pc:docMk/>
            <pc:sldMk cId="3080416479" sldId="309"/>
            <ac:spMk id="31" creationId="{C38C4F8F-FE47-BF59-004C-DD3886706B96}"/>
          </ac:spMkLst>
        </pc:spChg>
        <pc:spChg chg="del">
          <ac:chgData name="Tomoyuki Ueda" userId="14975d2eb860b0ea" providerId="LiveId" clId="{EEA3925D-1DCB-46D2-BA51-5E1514C152EA}" dt="2022-12-01T02:57:05.496" v="157" actId="478"/>
          <ac:spMkLst>
            <pc:docMk/>
            <pc:sldMk cId="3080416479" sldId="309"/>
            <ac:spMk id="34" creationId="{AB516B10-9694-8F44-1700-602AAACA8C3D}"/>
          </ac:spMkLst>
        </pc:spChg>
        <pc:spChg chg="add mod">
          <ac:chgData name="Tomoyuki Ueda" userId="14975d2eb860b0ea" providerId="LiveId" clId="{EEA3925D-1DCB-46D2-BA51-5E1514C152EA}" dt="2022-12-01T02:57:10.627" v="159"/>
          <ac:spMkLst>
            <pc:docMk/>
            <pc:sldMk cId="3080416479" sldId="309"/>
            <ac:spMk id="38" creationId="{E4271D3A-A190-61DE-2703-23C8ABEF3887}"/>
          </ac:spMkLst>
        </pc:spChg>
        <pc:spChg chg="add mod">
          <ac:chgData name="Tomoyuki Ueda" userId="14975d2eb860b0ea" providerId="LiveId" clId="{EEA3925D-1DCB-46D2-BA51-5E1514C152EA}" dt="2022-12-01T02:57:10.627" v="159"/>
          <ac:spMkLst>
            <pc:docMk/>
            <pc:sldMk cId="3080416479" sldId="309"/>
            <ac:spMk id="39" creationId="{EA37A9D7-BE46-A267-E038-9B1D93B9B588}"/>
          </ac:spMkLst>
        </pc:spChg>
        <pc:picChg chg="del">
          <ac:chgData name="Tomoyuki Ueda" userId="14975d2eb860b0ea" providerId="LiveId" clId="{EEA3925D-1DCB-46D2-BA51-5E1514C152EA}" dt="2022-12-01T02:57:05.496" v="157" actId="478"/>
          <ac:picMkLst>
            <pc:docMk/>
            <pc:sldMk cId="3080416479" sldId="309"/>
            <ac:picMk id="3" creationId="{1961F445-8D22-D40C-E9BE-5FA463969E4D}"/>
          </ac:picMkLst>
        </pc:picChg>
        <pc:picChg chg="add del mod">
          <ac:chgData name="Tomoyuki Ueda" userId="14975d2eb860b0ea" providerId="LiveId" clId="{EEA3925D-1DCB-46D2-BA51-5E1514C152EA}" dt="2022-12-01T02:58:39.921" v="192" actId="478"/>
          <ac:picMkLst>
            <pc:docMk/>
            <pc:sldMk cId="3080416479" sldId="309"/>
            <ac:picMk id="5" creationId="{E65F996C-0E77-A25D-8F92-FD24648DE915}"/>
          </ac:picMkLst>
        </pc:picChg>
        <pc:picChg chg="del">
          <ac:chgData name="Tomoyuki Ueda" userId="14975d2eb860b0ea" providerId="LiveId" clId="{EEA3925D-1DCB-46D2-BA51-5E1514C152EA}" dt="2022-12-01T02:57:05.496" v="157" actId="478"/>
          <ac:picMkLst>
            <pc:docMk/>
            <pc:sldMk cId="3080416479" sldId="309"/>
            <ac:picMk id="10" creationId="{0A71A996-6C24-157F-32D5-8162ED03B8C6}"/>
          </ac:picMkLst>
        </pc:picChg>
        <pc:picChg chg="del">
          <ac:chgData name="Tomoyuki Ueda" userId="14975d2eb860b0ea" providerId="LiveId" clId="{EEA3925D-1DCB-46D2-BA51-5E1514C152EA}" dt="2022-12-01T02:57:05.496" v="157" actId="478"/>
          <ac:picMkLst>
            <pc:docMk/>
            <pc:sldMk cId="3080416479" sldId="309"/>
            <ac:picMk id="11" creationId="{D0389252-0A19-F898-747B-4CBCF164F2B2}"/>
          </ac:picMkLst>
        </pc:picChg>
        <pc:picChg chg="add mod">
          <ac:chgData name="Tomoyuki Ueda" userId="14975d2eb860b0ea" providerId="LiveId" clId="{EEA3925D-1DCB-46D2-BA51-5E1514C152EA}" dt="2022-12-01T02:57:10.627" v="159"/>
          <ac:picMkLst>
            <pc:docMk/>
            <pc:sldMk cId="3080416479" sldId="309"/>
            <ac:picMk id="13" creationId="{61286085-B3EF-C48B-CCF6-AB8739C3F9D1}"/>
          </ac:picMkLst>
        </pc:picChg>
        <pc:picChg chg="add mod">
          <ac:chgData name="Tomoyuki Ueda" userId="14975d2eb860b0ea" providerId="LiveId" clId="{EEA3925D-1DCB-46D2-BA51-5E1514C152EA}" dt="2022-12-01T02:57:10.627" v="159"/>
          <ac:picMkLst>
            <pc:docMk/>
            <pc:sldMk cId="3080416479" sldId="309"/>
            <ac:picMk id="15" creationId="{B2EA0CE3-D86F-1B1F-78E3-8F5EAD326F75}"/>
          </ac:picMkLst>
        </pc:picChg>
        <pc:picChg chg="add mod">
          <ac:chgData name="Tomoyuki Ueda" userId="14975d2eb860b0ea" providerId="LiveId" clId="{EEA3925D-1DCB-46D2-BA51-5E1514C152EA}" dt="2022-12-01T02:57:10.627" v="159"/>
          <ac:picMkLst>
            <pc:docMk/>
            <pc:sldMk cId="3080416479" sldId="309"/>
            <ac:picMk id="16" creationId="{C5F73A30-8FDC-F875-F1C9-0DA6216471D0}"/>
          </ac:picMkLst>
        </pc:picChg>
        <pc:picChg chg="add mod">
          <ac:chgData name="Tomoyuki Ueda" userId="14975d2eb860b0ea" providerId="LiveId" clId="{EEA3925D-1DCB-46D2-BA51-5E1514C152EA}" dt="2022-12-01T02:57:10.627" v="159"/>
          <ac:picMkLst>
            <pc:docMk/>
            <pc:sldMk cId="3080416479" sldId="309"/>
            <ac:picMk id="18" creationId="{184C55D1-173C-F0AC-D21D-2DF44BD77BB2}"/>
          </ac:picMkLst>
        </pc:picChg>
        <pc:picChg chg="add mod">
          <ac:chgData name="Tomoyuki Ueda" userId="14975d2eb860b0ea" providerId="LiveId" clId="{EEA3925D-1DCB-46D2-BA51-5E1514C152EA}" dt="2022-12-01T02:57:10.627" v="159"/>
          <ac:picMkLst>
            <pc:docMk/>
            <pc:sldMk cId="3080416479" sldId="309"/>
            <ac:picMk id="19" creationId="{245CB8EE-56D9-2F73-7B99-8F12F6FB7518}"/>
          </ac:picMkLst>
        </pc:picChg>
        <pc:picChg chg="del">
          <ac:chgData name="Tomoyuki Ueda" userId="14975d2eb860b0ea" providerId="LiveId" clId="{EEA3925D-1DCB-46D2-BA51-5E1514C152EA}" dt="2022-12-01T02:57:05.496" v="157" actId="478"/>
          <ac:picMkLst>
            <pc:docMk/>
            <pc:sldMk cId="3080416479" sldId="309"/>
            <ac:picMk id="20" creationId="{B967FC70-2CD9-CFD3-7CCE-3A9ABF048DED}"/>
          </ac:picMkLst>
        </pc:picChg>
        <pc:picChg chg="del">
          <ac:chgData name="Tomoyuki Ueda" userId="14975d2eb860b0ea" providerId="LiveId" clId="{EEA3925D-1DCB-46D2-BA51-5E1514C152EA}" dt="2022-12-01T02:57:05.496" v="157" actId="478"/>
          <ac:picMkLst>
            <pc:docMk/>
            <pc:sldMk cId="3080416479" sldId="309"/>
            <ac:picMk id="21" creationId="{AA43B5B3-5732-BEE5-F97C-C3A8B6DA6274}"/>
          </ac:picMkLst>
        </pc:picChg>
        <pc:picChg chg="del">
          <ac:chgData name="Tomoyuki Ueda" userId="14975d2eb860b0ea" providerId="LiveId" clId="{EEA3925D-1DCB-46D2-BA51-5E1514C152EA}" dt="2022-12-01T02:57:05.496" v="157" actId="478"/>
          <ac:picMkLst>
            <pc:docMk/>
            <pc:sldMk cId="3080416479" sldId="309"/>
            <ac:picMk id="23" creationId="{89B71094-9D9E-771E-E60D-1584F4964385}"/>
          </ac:picMkLst>
        </pc:picChg>
        <pc:picChg chg="del">
          <ac:chgData name="Tomoyuki Ueda" userId="14975d2eb860b0ea" providerId="LiveId" clId="{EEA3925D-1DCB-46D2-BA51-5E1514C152EA}" dt="2022-12-01T02:57:05.496" v="157" actId="478"/>
          <ac:picMkLst>
            <pc:docMk/>
            <pc:sldMk cId="3080416479" sldId="309"/>
            <ac:picMk id="24" creationId="{CF98C059-6016-46E3-1CA7-58D7A3F30D93}"/>
          </ac:picMkLst>
        </pc:picChg>
        <pc:picChg chg="add mod">
          <ac:chgData name="Tomoyuki Ueda" userId="14975d2eb860b0ea" providerId="LiveId" clId="{EEA3925D-1DCB-46D2-BA51-5E1514C152EA}" dt="2022-12-01T02:57:10.627" v="159"/>
          <ac:picMkLst>
            <pc:docMk/>
            <pc:sldMk cId="3080416479" sldId="309"/>
            <ac:picMk id="27" creationId="{46A715D0-60E7-EA5A-F308-5348595BC257}"/>
          </ac:picMkLst>
        </pc:picChg>
        <pc:picChg chg="add mod">
          <ac:chgData name="Tomoyuki Ueda" userId="14975d2eb860b0ea" providerId="LiveId" clId="{EEA3925D-1DCB-46D2-BA51-5E1514C152EA}" dt="2022-12-01T02:57:10.627" v="159"/>
          <ac:picMkLst>
            <pc:docMk/>
            <pc:sldMk cId="3080416479" sldId="309"/>
            <ac:picMk id="28" creationId="{AF8636C7-7F32-BD67-2BED-547FA12EC340}"/>
          </ac:picMkLst>
        </pc:picChg>
        <pc:picChg chg="add mod">
          <ac:chgData name="Tomoyuki Ueda" userId="14975d2eb860b0ea" providerId="LiveId" clId="{EEA3925D-1DCB-46D2-BA51-5E1514C152EA}" dt="2022-12-01T02:57:10.627" v="159"/>
          <ac:picMkLst>
            <pc:docMk/>
            <pc:sldMk cId="3080416479" sldId="309"/>
            <ac:picMk id="29" creationId="{A2AE4F3D-009E-19FF-E557-CFBAE948D78C}"/>
          </ac:picMkLst>
        </pc:picChg>
        <pc:picChg chg="add mod ord">
          <ac:chgData name="Tomoyuki Ueda" userId="14975d2eb860b0ea" providerId="LiveId" clId="{EEA3925D-1DCB-46D2-BA51-5E1514C152EA}" dt="2022-12-01T02:58:37.892" v="191" actId="167"/>
          <ac:picMkLst>
            <pc:docMk/>
            <pc:sldMk cId="3080416479" sldId="309"/>
            <ac:picMk id="41" creationId="{91E7CC1D-AFB2-B118-C5B3-7ECA5336E8DD}"/>
          </ac:picMkLst>
        </pc:picChg>
        <pc:picChg chg="add mod">
          <ac:chgData name="Tomoyuki Ueda" userId="14975d2eb860b0ea" providerId="LiveId" clId="{EEA3925D-1DCB-46D2-BA51-5E1514C152EA}" dt="2022-12-01T05:28:46.149" v="202" actId="1076"/>
          <ac:picMkLst>
            <pc:docMk/>
            <pc:sldMk cId="3080416479" sldId="309"/>
            <ac:picMk id="43" creationId="{4A7BF486-AEE2-EFE9-CB3F-B4B7AECADC02}"/>
          </ac:picMkLst>
        </pc:picChg>
        <pc:cxnChg chg="del">
          <ac:chgData name="Tomoyuki Ueda" userId="14975d2eb860b0ea" providerId="LiveId" clId="{EEA3925D-1DCB-46D2-BA51-5E1514C152EA}" dt="2022-12-01T02:57:05.496" v="157" actId="478"/>
          <ac:cxnSpMkLst>
            <pc:docMk/>
            <pc:sldMk cId="3080416479" sldId="309"/>
            <ac:cxnSpMk id="14" creationId="{82B15B9B-3D9E-EC46-30CE-4EB2802D19FE}"/>
          </ac:cxnSpMkLst>
        </pc:cxnChg>
        <pc:cxnChg chg="del">
          <ac:chgData name="Tomoyuki Ueda" userId="14975d2eb860b0ea" providerId="LiveId" clId="{EEA3925D-1DCB-46D2-BA51-5E1514C152EA}" dt="2022-12-01T02:57:05.496" v="157" actId="478"/>
          <ac:cxnSpMkLst>
            <pc:docMk/>
            <pc:sldMk cId="3080416479" sldId="309"/>
            <ac:cxnSpMk id="17" creationId="{102FC92A-F181-1B2F-1309-39D5DEF32A41}"/>
          </ac:cxnSpMkLst>
        </pc:cxnChg>
        <pc:cxnChg chg="del">
          <ac:chgData name="Tomoyuki Ueda" userId="14975d2eb860b0ea" providerId="LiveId" clId="{EEA3925D-1DCB-46D2-BA51-5E1514C152EA}" dt="2022-12-01T02:57:05.496" v="157" actId="478"/>
          <ac:cxnSpMkLst>
            <pc:docMk/>
            <pc:sldMk cId="3080416479" sldId="309"/>
            <ac:cxnSpMk id="26" creationId="{6EEC6F6F-D893-FA25-9A07-ACF6ED940A3B}"/>
          </ac:cxnSpMkLst>
        </pc:cxnChg>
        <pc:cxnChg chg="add mod">
          <ac:chgData name="Tomoyuki Ueda" userId="14975d2eb860b0ea" providerId="LiveId" clId="{EEA3925D-1DCB-46D2-BA51-5E1514C152EA}" dt="2022-12-01T02:57:27.834" v="162" actId="208"/>
          <ac:cxnSpMkLst>
            <pc:docMk/>
            <pc:sldMk cId="3080416479" sldId="309"/>
            <ac:cxnSpMk id="30" creationId="{C860F288-3D55-C5AF-1D1F-12883B21E5A7}"/>
          </ac:cxnSpMkLst>
        </pc:cxnChg>
        <pc:cxnChg chg="add mod">
          <ac:chgData name="Tomoyuki Ueda" userId="14975d2eb860b0ea" providerId="LiveId" clId="{EEA3925D-1DCB-46D2-BA51-5E1514C152EA}" dt="2022-12-01T02:57:24.939" v="161" actId="208"/>
          <ac:cxnSpMkLst>
            <pc:docMk/>
            <pc:sldMk cId="3080416479" sldId="309"/>
            <ac:cxnSpMk id="35" creationId="{4C6697CE-7ABB-38F3-E89B-BBE942CED59F}"/>
          </ac:cxnSpMkLst>
        </pc:cxnChg>
        <pc:cxnChg chg="add mod">
          <ac:chgData name="Tomoyuki Ueda" userId="14975d2eb860b0ea" providerId="LiveId" clId="{EEA3925D-1DCB-46D2-BA51-5E1514C152EA}" dt="2022-12-01T02:57:33.836" v="164" actId="208"/>
          <ac:cxnSpMkLst>
            <pc:docMk/>
            <pc:sldMk cId="3080416479" sldId="309"/>
            <ac:cxnSpMk id="36" creationId="{3C7836A7-8894-AC49-6D87-DB474F81F44E}"/>
          </ac:cxnSpMkLst>
        </pc:cxnChg>
        <pc:cxnChg chg="add mod">
          <ac:chgData name="Tomoyuki Ueda" userId="14975d2eb860b0ea" providerId="LiveId" clId="{EEA3925D-1DCB-46D2-BA51-5E1514C152EA}" dt="2022-12-01T02:57:30.878" v="163" actId="208"/>
          <ac:cxnSpMkLst>
            <pc:docMk/>
            <pc:sldMk cId="3080416479" sldId="309"/>
            <ac:cxnSpMk id="37" creationId="{53F0D165-D461-C8CC-98F3-7BA723F17650}"/>
          </ac:cxnSpMkLst>
        </pc:cxnChg>
        <pc:cxnChg chg="add mod">
          <ac:chgData name="Tomoyuki Ueda" userId="14975d2eb860b0ea" providerId="LiveId" clId="{EEA3925D-1DCB-46D2-BA51-5E1514C152EA}" dt="2022-12-01T05:29:03.785" v="207" actId="14100"/>
          <ac:cxnSpMkLst>
            <pc:docMk/>
            <pc:sldMk cId="3080416479" sldId="309"/>
            <ac:cxnSpMk id="44" creationId="{18B78FE6-8DCF-59B1-3642-870F071AA226}"/>
          </ac:cxnSpMkLst>
        </pc:cxnChg>
      </pc:sldChg>
      <pc:sldChg chg="modSp mod">
        <pc:chgData name="Tomoyuki Ueda" userId="14975d2eb860b0ea" providerId="LiveId" clId="{EEA3925D-1DCB-46D2-BA51-5E1514C152EA}" dt="2022-12-14T10:12:12.759" v="816" actId="20577"/>
        <pc:sldMkLst>
          <pc:docMk/>
          <pc:sldMk cId="935333612" sldId="317"/>
        </pc:sldMkLst>
        <pc:spChg chg="mod">
          <ac:chgData name="Tomoyuki Ueda" userId="14975d2eb860b0ea" providerId="LiveId" clId="{EEA3925D-1DCB-46D2-BA51-5E1514C152EA}" dt="2022-12-14T10:12:12.759" v="816" actId="20577"/>
          <ac:spMkLst>
            <pc:docMk/>
            <pc:sldMk cId="935333612" sldId="317"/>
            <ac:spMk id="3" creationId="{4C34C346-C800-704E-EEF3-7E483C6369F6}"/>
          </ac:spMkLst>
        </pc:spChg>
      </pc:sldChg>
      <pc:sldChg chg="modSp mod">
        <pc:chgData name="Tomoyuki Ueda" userId="14975d2eb860b0ea" providerId="LiveId" clId="{EEA3925D-1DCB-46D2-BA51-5E1514C152EA}" dt="2022-12-01T05:30:37.048" v="215" actId="20577"/>
        <pc:sldMkLst>
          <pc:docMk/>
          <pc:sldMk cId="4021410910" sldId="319"/>
        </pc:sldMkLst>
        <pc:spChg chg="mod">
          <ac:chgData name="Tomoyuki Ueda" userId="14975d2eb860b0ea" providerId="LiveId" clId="{EEA3925D-1DCB-46D2-BA51-5E1514C152EA}" dt="2022-12-01T05:30:37.048" v="215" actId="20577"/>
          <ac:spMkLst>
            <pc:docMk/>
            <pc:sldMk cId="4021410910" sldId="319"/>
            <ac:spMk id="2" creationId="{C1B35312-7415-6F4E-58F6-92092326A798}"/>
          </ac:spMkLst>
        </pc:spChg>
      </pc:sldChg>
      <pc:sldChg chg="del">
        <pc:chgData name="Tomoyuki Ueda" userId="14975d2eb860b0ea" providerId="LiveId" clId="{EEA3925D-1DCB-46D2-BA51-5E1514C152EA}" dt="2022-12-01T02:59:06.277" v="193" actId="47"/>
        <pc:sldMkLst>
          <pc:docMk/>
          <pc:sldMk cId="47747725" sldId="320"/>
        </pc:sldMkLst>
      </pc:sldChg>
      <pc:sldChg chg="addSp delSp modSp mod">
        <pc:chgData name="Tomoyuki Ueda" userId="14975d2eb860b0ea" providerId="LiveId" clId="{EEA3925D-1DCB-46D2-BA51-5E1514C152EA}" dt="2022-12-01T06:05:38.473" v="585" actId="478"/>
        <pc:sldMkLst>
          <pc:docMk/>
          <pc:sldMk cId="1427314640" sldId="322"/>
        </pc:sldMkLst>
        <pc:spChg chg="mod">
          <ac:chgData name="Tomoyuki Ueda" userId="14975d2eb860b0ea" providerId="LiveId" clId="{EEA3925D-1DCB-46D2-BA51-5E1514C152EA}" dt="2022-12-01T05:54:57.254" v="491" actId="20577"/>
          <ac:spMkLst>
            <pc:docMk/>
            <pc:sldMk cId="1427314640" sldId="322"/>
            <ac:spMk id="2" creationId="{71CA548A-BB08-DFF3-2041-3E9D4AE5891E}"/>
          </ac:spMkLst>
        </pc:spChg>
        <pc:spChg chg="add del mod">
          <ac:chgData name="Tomoyuki Ueda" userId="14975d2eb860b0ea" providerId="LiveId" clId="{EEA3925D-1DCB-46D2-BA51-5E1514C152EA}" dt="2022-12-01T05:59:48.716" v="513" actId="478"/>
          <ac:spMkLst>
            <pc:docMk/>
            <pc:sldMk cId="1427314640" sldId="322"/>
            <ac:spMk id="6" creationId="{839F2EC3-014A-6D58-62F5-2B121C9FD7EF}"/>
          </ac:spMkLst>
        </pc:spChg>
        <pc:spChg chg="del">
          <ac:chgData name="Tomoyuki Ueda" userId="14975d2eb860b0ea" providerId="LiveId" clId="{EEA3925D-1DCB-46D2-BA51-5E1514C152EA}" dt="2022-12-01T05:54:59.897" v="492" actId="478"/>
          <ac:spMkLst>
            <pc:docMk/>
            <pc:sldMk cId="1427314640" sldId="322"/>
            <ac:spMk id="12" creationId="{59597362-9EEE-D097-E5A8-6084283923DA}"/>
          </ac:spMkLst>
        </pc:spChg>
        <pc:picChg chg="add del mod">
          <ac:chgData name="Tomoyuki Ueda" userId="14975d2eb860b0ea" providerId="LiveId" clId="{EEA3925D-1DCB-46D2-BA51-5E1514C152EA}" dt="2022-12-01T06:00:56.698" v="515" actId="478"/>
          <ac:picMkLst>
            <pc:docMk/>
            <pc:sldMk cId="1427314640" sldId="322"/>
            <ac:picMk id="8" creationId="{5E90DAA8-CD21-2452-A163-26E767798AC9}"/>
          </ac:picMkLst>
        </pc:picChg>
        <pc:picChg chg="add mod">
          <ac:chgData name="Tomoyuki Ueda" userId="14975d2eb860b0ea" providerId="LiveId" clId="{EEA3925D-1DCB-46D2-BA51-5E1514C152EA}" dt="2022-12-01T06:04:39.605" v="575" actId="1076"/>
          <ac:picMkLst>
            <pc:docMk/>
            <pc:sldMk cId="1427314640" sldId="322"/>
            <ac:picMk id="10" creationId="{D3F32EC9-D843-E149-2302-05AF32693853}"/>
          </ac:picMkLst>
        </pc:picChg>
        <pc:picChg chg="add del mod">
          <ac:chgData name="Tomoyuki Ueda" userId="14975d2eb860b0ea" providerId="LiveId" clId="{EEA3925D-1DCB-46D2-BA51-5E1514C152EA}" dt="2022-12-01T06:02:43.557" v="544" actId="478"/>
          <ac:picMkLst>
            <pc:docMk/>
            <pc:sldMk cId="1427314640" sldId="322"/>
            <ac:picMk id="13" creationId="{06494535-163D-5409-6277-80B3E6D447A4}"/>
          </ac:picMkLst>
        </pc:picChg>
        <pc:picChg chg="add del mod">
          <ac:chgData name="Tomoyuki Ueda" userId="14975d2eb860b0ea" providerId="LiveId" clId="{EEA3925D-1DCB-46D2-BA51-5E1514C152EA}" dt="2022-12-01T06:03:40.257" v="569" actId="478"/>
          <ac:picMkLst>
            <pc:docMk/>
            <pc:sldMk cId="1427314640" sldId="322"/>
            <ac:picMk id="15" creationId="{155A284F-DD0B-8CCB-3AE8-98AF68DA06A9}"/>
          </ac:picMkLst>
        </pc:picChg>
        <pc:picChg chg="del">
          <ac:chgData name="Tomoyuki Ueda" userId="14975d2eb860b0ea" providerId="LiveId" clId="{EEA3925D-1DCB-46D2-BA51-5E1514C152EA}" dt="2022-12-01T05:55:02.235" v="493" actId="478"/>
          <ac:picMkLst>
            <pc:docMk/>
            <pc:sldMk cId="1427314640" sldId="322"/>
            <ac:picMk id="16" creationId="{D53D80D3-17AE-06CB-C403-7C453C5C536A}"/>
          </ac:picMkLst>
        </pc:picChg>
        <pc:picChg chg="add del mod">
          <ac:chgData name="Tomoyuki Ueda" userId="14975d2eb860b0ea" providerId="LiveId" clId="{EEA3925D-1DCB-46D2-BA51-5E1514C152EA}" dt="2022-12-01T06:05:38.473" v="585" actId="478"/>
          <ac:picMkLst>
            <pc:docMk/>
            <pc:sldMk cId="1427314640" sldId="322"/>
            <ac:picMk id="17" creationId="{DF38F962-91AA-5BF8-EB49-5D2FC88D6801}"/>
          </ac:picMkLst>
        </pc:picChg>
      </pc:sldChg>
      <pc:sldChg chg="modSp mod">
        <pc:chgData name="Tomoyuki Ueda" userId="14975d2eb860b0ea" providerId="LiveId" clId="{EEA3925D-1DCB-46D2-BA51-5E1514C152EA}" dt="2022-12-01T07:10:24.467" v="681" actId="20577"/>
        <pc:sldMkLst>
          <pc:docMk/>
          <pc:sldMk cId="752985223" sldId="323"/>
        </pc:sldMkLst>
        <pc:spChg chg="mod">
          <ac:chgData name="Tomoyuki Ueda" userId="14975d2eb860b0ea" providerId="LiveId" clId="{EEA3925D-1DCB-46D2-BA51-5E1514C152EA}" dt="2022-12-01T05:53:10.003" v="305" actId="20577"/>
          <ac:spMkLst>
            <pc:docMk/>
            <pc:sldMk cId="752985223" sldId="323"/>
            <ac:spMk id="2" creationId="{91BDB35C-F158-2D06-74C1-4E153F093499}"/>
          </ac:spMkLst>
        </pc:spChg>
        <pc:spChg chg="mod">
          <ac:chgData name="Tomoyuki Ueda" userId="14975d2eb860b0ea" providerId="LiveId" clId="{EEA3925D-1DCB-46D2-BA51-5E1514C152EA}" dt="2022-12-01T07:10:24.467" v="681" actId="20577"/>
          <ac:spMkLst>
            <pc:docMk/>
            <pc:sldMk cId="752985223" sldId="323"/>
            <ac:spMk id="3" creationId="{9F0F414B-8BB0-AF76-E72F-CB259132FBBD}"/>
          </ac:spMkLst>
        </pc:spChg>
      </pc:sldChg>
      <pc:sldChg chg="addSp delSp modSp mod">
        <pc:chgData name="Tomoyuki Ueda" userId="14975d2eb860b0ea" providerId="LiveId" clId="{EEA3925D-1DCB-46D2-BA51-5E1514C152EA}" dt="2022-12-01T05:29:13.904" v="209" actId="208"/>
        <pc:sldMkLst>
          <pc:docMk/>
          <pc:sldMk cId="2621309569" sldId="325"/>
        </pc:sldMkLst>
        <pc:spChg chg="mod">
          <ac:chgData name="Tomoyuki Ueda" userId="14975d2eb860b0ea" providerId="LiveId" clId="{EEA3925D-1DCB-46D2-BA51-5E1514C152EA}" dt="2022-12-01T02:48:33.617" v="28" actId="1076"/>
          <ac:spMkLst>
            <pc:docMk/>
            <pc:sldMk cId="2621309569" sldId="325"/>
            <ac:spMk id="2" creationId="{8644B406-FC68-B68E-4C87-24FB231B9AA4}"/>
          </ac:spMkLst>
        </pc:spChg>
        <pc:spChg chg="add del">
          <ac:chgData name="Tomoyuki Ueda" userId="14975d2eb860b0ea" providerId="LiveId" clId="{EEA3925D-1DCB-46D2-BA51-5E1514C152EA}" dt="2022-12-01T02:46:18.545" v="8" actId="478"/>
          <ac:spMkLst>
            <pc:docMk/>
            <pc:sldMk cId="2621309569" sldId="325"/>
            <ac:spMk id="4" creationId="{EC358CC7-ED30-07BD-681C-0B111FB9FCB4}"/>
          </ac:spMkLst>
        </pc:spChg>
        <pc:spChg chg="del">
          <ac:chgData name="Tomoyuki Ueda" userId="14975d2eb860b0ea" providerId="LiveId" clId="{EEA3925D-1DCB-46D2-BA51-5E1514C152EA}" dt="2022-12-01T02:51:00.095" v="59" actId="478"/>
          <ac:spMkLst>
            <pc:docMk/>
            <pc:sldMk cId="2621309569" sldId="325"/>
            <ac:spMk id="9" creationId="{6402AB5A-676A-105E-CEDB-278F88D433C2}"/>
          </ac:spMkLst>
        </pc:spChg>
        <pc:spChg chg="del">
          <ac:chgData name="Tomoyuki Ueda" userId="14975d2eb860b0ea" providerId="LiveId" clId="{EEA3925D-1DCB-46D2-BA51-5E1514C152EA}" dt="2022-12-01T02:47:20.817" v="18" actId="478"/>
          <ac:spMkLst>
            <pc:docMk/>
            <pc:sldMk cId="2621309569" sldId="325"/>
            <ac:spMk id="12" creationId="{F427F326-F17F-3179-DC69-8BD56357B5FB}"/>
          </ac:spMkLst>
        </pc:spChg>
        <pc:spChg chg="mod">
          <ac:chgData name="Tomoyuki Ueda" userId="14975d2eb860b0ea" providerId="LiveId" clId="{EEA3925D-1DCB-46D2-BA51-5E1514C152EA}" dt="2022-12-01T02:51:22.998" v="60" actId="1076"/>
          <ac:spMkLst>
            <pc:docMk/>
            <pc:sldMk cId="2621309569" sldId="325"/>
            <ac:spMk id="15" creationId="{D175A68F-BDF6-770F-1F4F-2FD1091DAB70}"/>
          </ac:spMkLst>
        </pc:spChg>
        <pc:spChg chg="mod">
          <ac:chgData name="Tomoyuki Ueda" userId="14975d2eb860b0ea" providerId="LiveId" clId="{EEA3925D-1DCB-46D2-BA51-5E1514C152EA}" dt="2022-12-01T02:50:58.237" v="58" actId="1076"/>
          <ac:spMkLst>
            <pc:docMk/>
            <pc:sldMk cId="2621309569" sldId="325"/>
            <ac:spMk id="16" creationId="{A64758FB-A699-8731-D1AE-EB1F80FA2634}"/>
          </ac:spMkLst>
        </pc:spChg>
        <pc:spChg chg="del">
          <ac:chgData name="Tomoyuki Ueda" userId="14975d2eb860b0ea" providerId="LiveId" clId="{EEA3925D-1DCB-46D2-BA51-5E1514C152EA}" dt="2022-12-01T02:47:19.235" v="17" actId="478"/>
          <ac:spMkLst>
            <pc:docMk/>
            <pc:sldMk cId="2621309569" sldId="325"/>
            <ac:spMk id="22" creationId="{74A9279A-6025-96AD-FC29-0065DFEC2F58}"/>
          </ac:spMkLst>
        </pc:spChg>
        <pc:spChg chg="del mod">
          <ac:chgData name="Tomoyuki Ueda" userId="14975d2eb860b0ea" providerId="LiveId" clId="{EEA3925D-1DCB-46D2-BA51-5E1514C152EA}" dt="2022-12-01T02:48:22.565" v="23" actId="478"/>
          <ac:spMkLst>
            <pc:docMk/>
            <pc:sldMk cId="2621309569" sldId="325"/>
            <ac:spMk id="25" creationId="{E93A1A93-80F2-D4A1-A6AE-36D16B58A7CF}"/>
          </ac:spMkLst>
        </pc:spChg>
        <pc:spChg chg="add mod">
          <ac:chgData name="Tomoyuki Ueda" userId="14975d2eb860b0ea" providerId="LiveId" clId="{EEA3925D-1DCB-46D2-BA51-5E1514C152EA}" dt="2022-12-01T02:51:39.148" v="63" actId="1076"/>
          <ac:spMkLst>
            <pc:docMk/>
            <pc:sldMk cId="2621309569" sldId="325"/>
            <ac:spMk id="29" creationId="{7936D3E5-11E5-89F2-67EF-18306F303A44}"/>
          </ac:spMkLst>
        </pc:spChg>
        <pc:spChg chg="del mod">
          <ac:chgData name="Tomoyuki Ueda" userId="14975d2eb860b0ea" providerId="LiveId" clId="{EEA3925D-1DCB-46D2-BA51-5E1514C152EA}" dt="2022-12-01T02:55:43.107" v="134" actId="478"/>
          <ac:spMkLst>
            <pc:docMk/>
            <pc:sldMk cId="2621309569" sldId="325"/>
            <ac:spMk id="31" creationId="{C38C4F8F-FE47-BF59-004C-DD3886706B96}"/>
          </ac:spMkLst>
        </pc:spChg>
        <pc:spChg chg="del mod">
          <ac:chgData name="Tomoyuki Ueda" userId="14975d2eb860b0ea" providerId="LiveId" clId="{EEA3925D-1DCB-46D2-BA51-5E1514C152EA}" dt="2022-12-01T02:45:42.364" v="7" actId="478"/>
          <ac:spMkLst>
            <pc:docMk/>
            <pc:sldMk cId="2621309569" sldId="325"/>
            <ac:spMk id="34" creationId="{AB516B10-9694-8F44-1700-602AAACA8C3D}"/>
          </ac:spMkLst>
        </pc:spChg>
        <pc:spChg chg="add mod">
          <ac:chgData name="Tomoyuki Ueda" userId="14975d2eb860b0ea" providerId="LiveId" clId="{EEA3925D-1DCB-46D2-BA51-5E1514C152EA}" dt="2022-12-01T02:55:51.646" v="141"/>
          <ac:spMkLst>
            <pc:docMk/>
            <pc:sldMk cId="2621309569" sldId="325"/>
            <ac:spMk id="61" creationId="{A4426E2D-A75E-3118-C074-0FA28E63EC8F}"/>
          </ac:spMkLst>
        </pc:spChg>
        <pc:spChg chg="add del mod">
          <ac:chgData name="Tomoyuki Ueda" userId="14975d2eb860b0ea" providerId="LiveId" clId="{EEA3925D-1DCB-46D2-BA51-5E1514C152EA}" dt="2022-12-01T02:56:14.912" v="152"/>
          <ac:spMkLst>
            <pc:docMk/>
            <pc:sldMk cId="2621309569" sldId="325"/>
            <ac:spMk id="63" creationId="{0ED12891-CDC5-64FF-AE2C-1B31CF762E27}"/>
          </ac:spMkLst>
        </pc:spChg>
        <pc:spChg chg="add mod">
          <ac:chgData name="Tomoyuki Ueda" userId="14975d2eb860b0ea" providerId="LiveId" clId="{EEA3925D-1DCB-46D2-BA51-5E1514C152EA}" dt="2022-12-01T02:56:29.592" v="156" actId="1076"/>
          <ac:spMkLst>
            <pc:docMk/>
            <pc:sldMk cId="2621309569" sldId="325"/>
            <ac:spMk id="64" creationId="{70650249-88ED-26B7-3FE3-DD6472F8957D}"/>
          </ac:spMkLst>
        </pc:spChg>
        <pc:picChg chg="add mod">
          <ac:chgData name="Tomoyuki Ueda" userId="14975d2eb860b0ea" providerId="LiveId" clId="{EEA3925D-1DCB-46D2-BA51-5E1514C152EA}" dt="2022-12-01T02:54:57.418" v="106" actId="1076"/>
          <ac:picMkLst>
            <pc:docMk/>
            <pc:sldMk cId="2621309569" sldId="325"/>
            <ac:picMk id="5" creationId="{13E849CE-BA0D-F120-BB1C-5F9EBA589020}"/>
          </ac:picMkLst>
        </pc:picChg>
        <pc:picChg chg="add mod">
          <ac:chgData name="Tomoyuki Ueda" userId="14975d2eb860b0ea" providerId="LiveId" clId="{EEA3925D-1DCB-46D2-BA51-5E1514C152EA}" dt="2022-12-01T02:54:49.724" v="105" actId="1076"/>
          <ac:picMkLst>
            <pc:docMk/>
            <pc:sldMk cId="2621309569" sldId="325"/>
            <ac:picMk id="7" creationId="{D22132A1-0F82-51DA-DB09-93ED5AD40992}"/>
          </ac:picMkLst>
        </pc:picChg>
        <pc:picChg chg="del">
          <ac:chgData name="Tomoyuki Ueda" userId="14975d2eb860b0ea" providerId="LiveId" clId="{EEA3925D-1DCB-46D2-BA51-5E1514C152EA}" dt="2022-12-01T02:48:35.474" v="29" actId="478"/>
          <ac:picMkLst>
            <pc:docMk/>
            <pc:sldMk cId="2621309569" sldId="325"/>
            <ac:picMk id="10" creationId="{0A71A996-6C24-157F-32D5-8162ED03B8C6}"/>
          </ac:picMkLst>
        </pc:picChg>
        <pc:picChg chg="del">
          <ac:chgData name="Tomoyuki Ueda" userId="14975d2eb860b0ea" providerId="LiveId" clId="{EEA3925D-1DCB-46D2-BA51-5E1514C152EA}" dt="2022-12-01T02:48:35.474" v="29" actId="478"/>
          <ac:picMkLst>
            <pc:docMk/>
            <pc:sldMk cId="2621309569" sldId="325"/>
            <ac:picMk id="11" creationId="{D0389252-0A19-F898-747B-4CBCF164F2B2}"/>
          </ac:picMkLst>
        </pc:picChg>
        <pc:picChg chg="mod">
          <ac:chgData name="Tomoyuki Ueda" userId="14975d2eb860b0ea" providerId="LiveId" clId="{EEA3925D-1DCB-46D2-BA51-5E1514C152EA}" dt="2022-12-01T02:51:22.998" v="60" actId="1076"/>
          <ac:picMkLst>
            <pc:docMk/>
            <pc:sldMk cId="2621309569" sldId="325"/>
            <ac:picMk id="13" creationId="{10D78184-3F8D-4496-2B8F-16D0F7405A00}"/>
          </ac:picMkLst>
        </pc:picChg>
        <pc:picChg chg="add mod">
          <ac:chgData name="Tomoyuki Ueda" userId="14975d2eb860b0ea" providerId="LiveId" clId="{EEA3925D-1DCB-46D2-BA51-5E1514C152EA}" dt="2022-12-01T02:54:57.418" v="106" actId="1076"/>
          <ac:picMkLst>
            <pc:docMk/>
            <pc:sldMk cId="2621309569" sldId="325"/>
            <ac:picMk id="18" creationId="{269BCCDB-0426-82C4-33DB-2DB220928634}"/>
          </ac:picMkLst>
        </pc:picChg>
        <pc:picChg chg="add mod">
          <ac:chgData name="Tomoyuki Ueda" userId="14975d2eb860b0ea" providerId="LiveId" clId="{EEA3925D-1DCB-46D2-BA51-5E1514C152EA}" dt="2022-12-01T02:54:38.824" v="102" actId="1076"/>
          <ac:picMkLst>
            <pc:docMk/>
            <pc:sldMk cId="2621309569" sldId="325"/>
            <ac:picMk id="19" creationId="{ECE35B28-44DF-9992-3055-CF4A1F259E90}"/>
          </ac:picMkLst>
        </pc:picChg>
        <pc:picChg chg="del mod">
          <ac:chgData name="Tomoyuki Ueda" userId="14975d2eb860b0ea" providerId="LiveId" clId="{EEA3925D-1DCB-46D2-BA51-5E1514C152EA}" dt="2022-12-01T02:48:25.865" v="25" actId="478"/>
          <ac:picMkLst>
            <pc:docMk/>
            <pc:sldMk cId="2621309569" sldId="325"/>
            <ac:picMk id="20" creationId="{B967FC70-2CD9-CFD3-7CCE-3A9ABF048DED}"/>
          </ac:picMkLst>
        </pc:picChg>
        <pc:picChg chg="del mod">
          <ac:chgData name="Tomoyuki Ueda" userId="14975d2eb860b0ea" providerId="LiveId" clId="{EEA3925D-1DCB-46D2-BA51-5E1514C152EA}" dt="2022-12-01T02:50:11.150" v="44" actId="478"/>
          <ac:picMkLst>
            <pc:docMk/>
            <pc:sldMk cId="2621309569" sldId="325"/>
            <ac:picMk id="21" creationId="{AA43B5B3-5732-BEE5-F97C-C3A8B6DA6274}"/>
          </ac:picMkLst>
        </pc:picChg>
        <pc:picChg chg="del mod">
          <ac:chgData name="Tomoyuki Ueda" userId="14975d2eb860b0ea" providerId="LiveId" clId="{EEA3925D-1DCB-46D2-BA51-5E1514C152EA}" dt="2022-12-01T02:48:13.565" v="21" actId="478"/>
          <ac:picMkLst>
            <pc:docMk/>
            <pc:sldMk cId="2621309569" sldId="325"/>
            <ac:picMk id="23" creationId="{89B71094-9D9E-771E-E60D-1584F4964385}"/>
          </ac:picMkLst>
        </pc:picChg>
        <pc:picChg chg="del">
          <ac:chgData name="Tomoyuki Ueda" userId="14975d2eb860b0ea" providerId="LiveId" clId="{EEA3925D-1DCB-46D2-BA51-5E1514C152EA}" dt="2022-12-01T02:46:21.365" v="9" actId="478"/>
          <ac:picMkLst>
            <pc:docMk/>
            <pc:sldMk cId="2621309569" sldId="325"/>
            <ac:picMk id="24" creationId="{CF98C059-6016-46E3-1CA7-58D7A3F30D93}"/>
          </ac:picMkLst>
        </pc:picChg>
        <pc:picChg chg="add mod">
          <ac:chgData name="Tomoyuki Ueda" userId="14975d2eb860b0ea" providerId="LiveId" clId="{EEA3925D-1DCB-46D2-BA51-5E1514C152EA}" dt="2022-12-01T02:54:38.824" v="102" actId="1076"/>
          <ac:picMkLst>
            <pc:docMk/>
            <pc:sldMk cId="2621309569" sldId="325"/>
            <ac:picMk id="27" creationId="{DED3F4C1-BBC7-CD46-40BF-F787FC375544}"/>
          </ac:picMkLst>
        </pc:picChg>
        <pc:picChg chg="add mod">
          <ac:chgData name="Tomoyuki Ueda" userId="14975d2eb860b0ea" providerId="LiveId" clId="{EEA3925D-1DCB-46D2-BA51-5E1514C152EA}" dt="2022-12-01T02:51:39.148" v="63" actId="1076"/>
          <ac:picMkLst>
            <pc:docMk/>
            <pc:sldMk cId="2621309569" sldId="325"/>
            <ac:picMk id="28" creationId="{AF08BA40-2F1E-3D6E-886D-D9E705990A33}"/>
          </ac:picMkLst>
        </pc:picChg>
        <pc:picChg chg="add mod">
          <ac:chgData name="Tomoyuki Ueda" userId="14975d2eb860b0ea" providerId="LiveId" clId="{EEA3925D-1DCB-46D2-BA51-5E1514C152EA}" dt="2022-12-01T02:50:03.809" v="42" actId="571"/>
          <ac:picMkLst>
            <pc:docMk/>
            <pc:sldMk cId="2621309569" sldId="325"/>
            <ac:picMk id="38" creationId="{6D84267C-95B4-DA76-03DB-2AD53C1F6D5D}"/>
          </ac:picMkLst>
        </pc:picChg>
        <pc:picChg chg="add mod">
          <ac:chgData name="Tomoyuki Ueda" userId="14975d2eb860b0ea" providerId="LiveId" clId="{EEA3925D-1DCB-46D2-BA51-5E1514C152EA}" dt="2022-12-01T02:50:03.809" v="42" actId="571"/>
          <ac:picMkLst>
            <pc:docMk/>
            <pc:sldMk cId="2621309569" sldId="325"/>
            <ac:picMk id="39" creationId="{CB9C027D-8A1F-290F-17D9-6CD701871D47}"/>
          </ac:picMkLst>
        </pc:picChg>
        <pc:picChg chg="add mod">
          <ac:chgData name="Tomoyuki Ueda" userId="14975d2eb860b0ea" providerId="LiveId" clId="{EEA3925D-1DCB-46D2-BA51-5E1514C152EA}" dt="2022-12-01T02:54:49.724" v="105" actId="1076"/>
          <ac:picMkLst>
            <pc:docMk/>
            <pc:sldMk cId="2621309569" sldId="325"/>
            <ac:picMk id="41" creationId="{9FDE574D-8520-67B8-5099-DA78B3964BFA}"/>
          </ac:picMkLst>
        </pc:picChg>
        <pc:picChg chg="add del mod">
          <ac:chgData name="Tomoyuki Ueda" userId="14975d2eb860b0ea" providerId="LiveId" clId="{EEA3925D-1DCB-46D2-BA51-5E1514C152EA}" dt="2022-12-01T02:53:02.584" v="79" actId="478"/>
          <ac:picMkLst>
            <pc:docMk/>
            <pc:sldMk cId="2621309569" sldId="325"/>
            <ac:picMk id="45" creationId="{07137530-CEA4-2EC4-D26B-02EB3E4748D2}"/>
          </ac:picMkLst>
        </pc:picChg>
        <pc:picChg chg="add del mod">
          <ac:chgData name="Tomoyuki Ueda" userId="14975d2eb860b0ea" providerId="LiveId" clId="{EEA3925D-1DCB-46D2-BA51-5E1514C152EA}" dt="2022-12-01T02:53:02.584" v="79" actId="478"/>
          <ac:picMkLst>
            <pc:docMk/>
            <pc:sldMk cId="2621309569" sldId="325"/>
            <ac:picMk id="46" creationId="{763DFE32-6794-B306-A4E7-ADC7E74A299A}"/>
          </ac:picMkLst>
        </pc:picChg>
        <pc:picChg chg="add mod">
          <ac:chgData name="Tomoyuki Ueda" userId="14975d2eb860b0ea" providerId="LiveId" clId="{EEA3925D-1DCB-46D2-BA51-5E1514C152EA}" dt="2022-12-01T02:53:18.424" v="82" actId="1076"/>
          <ac:picMkLst>
            <pc:docMk/>
            <pc:sldMk cId="2621309569" sldId="325"/>
            <ac:picMk id="47" creationId="{C312E8DE-2AC4-B697-00E0-DBB8AE20B69C}"/>
          </ac:picMkLst>
        </pc:picChg>
        <pc:picChg chg="add mod">
          <ac:chgData name="Tomoyuki Ueda" userId="14975d2eb860b0ea" providerId="LiveId" clId="{EEA3925D-1DCB-46D2-BA51-5E1514C152EA}" dt="2022-12-01T02:53:18.424" v="82" actId="1076"/>
          <ac:picMkLst>
            <pc:docMk/>
            <pc:sldMk cId="2621309569" sldId="325"/>
            <ac:picMk id="48" creationId="{C0227F06-7AD4-4EBA-DEC4-7E6C809A9CD7}"/>
          </ac:picMkLst>
        </pc:picChg>
        <pc:picChg chg="add mod">
          <ac:chgData name="Tomoyuki Ueda" userId="14975d2eb860b0ea" providerId="LiveId" clId="{EEA3925D-1DCB-46D2-BA51-5E1514C152EA}" dt="2022-12-01T05:29:07.871" v="208"/>
          <ac:picMkLst>
            <pc:docMk/>
            <pc:sldMk cId="2621309569" sldId="325"/>
            <ac:picMk id="65" creationId="{51C05B98-51F1-6A4F-A51E-176917621484}"/>
          </ac:picMkLst>
        </pc:picChg>
        <pc:cxnChg chg="del">
          <ac:chgData name="Tomoyuki Ueda" userId="14975d2eb860b0ea" providerId="LiveId" clId="{EEA3925D-1DCB-46D2-BA51-5E1514C152EA}" dt="2022-12-01T02:45:23.104" v="0" actId="478"/>
          <ac:cxnSpMkLst>
            <pc:docMk/>
            <pc:sldMk cId="2621309569" sldId="325"/>
            <ac:cxnSpMk id="14" creationId="{82B15B9B-3D9E-EC46-30CE-4EB2802D19FE}"/>
          </ac:cxnSpMkLst>
        </pc:cxnChg>
        <pc:cxnChg chg="del">
          <ac:chgData name="Tomoyuki Ueda" userId="14975d2eb860b0ea" providerId="LiveId" clId="{EEA3925D-1DCB-46D2-BA51-5E1514C152EA}" dt="2022-12-01T02:45:25.609" v="2" actId="478"/>
          <ac:cxnSpMkLst>
            <pc:docMk/>
            <pc:sldMk cId="2621309569" sldId="325"/>
            <ac:cxnSpMk id="17" creationId="{102FC92A-F181-1B2F-1309-39D5DEF32A41}"/>
          </ac:cxnSpMkLst>
        </pc:cxnChg>
        <pc:cxnChg chg="del">
          <ac:chgData name="Tomoyuki Ueda" userId="14975d2eb860b0ea" providerId="LiveId" clId="{EEA3925D-1DCB-46D2-BA51-5E1514C152EA}" dt="2022-12-01T02:45:24.088" v="1" actId="478"/>
          <ac:cxnSpMkLst>
            <pc:docMk/>
            <pc:sldMk cId="2621309569" sldId="325"/>
            <ac:cxnSpMk id="26" creationId="{6EEC6F6F-D893-FA25-9A07-ACF6ED940A3B}"/>
          </ac:cxnSpMkLst>
        </pc:cxnChg>
        <pc:cxnChg chg="add mod">
          <ac:chgData name="Tomoyuki Ueda" userId="14975d2eb860b0ea" providerId="LiveId" clId="{EEA3925D-1DCB-46D2-BA51-5E1514C152EA}" dt="2022-12-01T02:51:41.293" v="64" actId="14100"/>
          <ac:cxnSpMkLst>
            <pc:docMk/>
            <pc:sldMk cId="2621309569" sldId="325"/>
            <ac:cxnSpMk id="35" creationId="{C3C580ED-924D-3F41-3914-0BAA9AB941E8}"/>
          </ac:cxnSpMkLst>
        </pc:cxnChg>
        <pc:cxnChg chg="add mod">
          <ac:chgData name="Tomoyuki Ueda" userId="14975d2eb860b0ea" providerId="LiveId" clId="{EEA3925D-1DCB-46D2-BA51-5E1514C152EA}" dt="2022-12-01T02:54:07.952" v="94" actId="14100"/>
          <ac:cxnSpMkLst>
            <pc:docMk/>
            <pc:sldMk cId="2621309569" sldId="325"/>
            <ac:cxnSpMk id="49" creationId="{C1BA081C-2F9E-817C-BB4E-081D3CB893BB}"/>
          </ac:cxnSpMkLst>
        </pc:cxnChg>
        <pc:cxnChg chg="add mod">
          <ac:chgData name="Tomoyuki Ueda" userId="14975d2eb860b0ea" providerId="LiveId" clId="{EEA3925D-1DCB-46D2-BA51-5E1514C152EA}" dt="2022-12-01T02:54:41.834" v="103" actId="14100"/>
          <ac:cxnSpMkLst>
            <pc:docMk/>
            <pc:sldMk cId="2621309569" sldId="325"/>
            <ac:cxnSpMk id="51" creationId="{B92471C6-5DAA-4A72-2191-B83A37EF6B65}"/>
          </ac:cxnSpMkLst>
        </pc:cxnChg>
        <pc:cxnChg chg="add mod">
          <ac:chgData name="Tomoyuki Ueda" userId="14975d2eb860b0ea" providerId="LiveId" clId="{EEA3925D-1DCB-46D2-BA51-5E1514C152EA}" dt="2022-12-01T02:54:45.741" v="104" actId="14100"/>
          <ac:cxnSpMkLst>
            <pc:docMk/>
            <pc:sldMk cId="2621309569" sldId="325"/>
            <ac:cxnSpMk id="54" creationId="{72B3E9E2-7CAF-FE54-48C6-1C7CB0CD4750}"/>
          </ac:cxnSpMkLst>
        </pc:cxnChg>
        <pc:cxnChg chg="add mod">
          <ac:chgData name="Tomoyuki Ueda" userId="14975d2eb860b0ea" providerId="LiveId" clId="{EEA3925D-1DCB-46D2-BA51-5E1514C152EA}" dt="2022-12-01T02:55:00.533" v="107" actId="14100"/>
          <ac:cxnSpMkLst>
            <pc:docMk/>
            <pc:sldMk cId="2621309569" sldId="325"/>
            <ac:cxnSpMk id="56" creationId="{966B64AF-4FA6-B9E7-3B03-4C7EE56B8A2C}"/>
          </ac:cxnSpMkLst>
        </pc:cxnChg>
        <pc:cxnChg chg="add mod">
          <ac:chgData name="Tomoyuki Ueda" userId="14975d2eb860b0ea" providerId="LiveId" clId="{EEA3925D-1DCB-46D2-BA51-5E1514C152EA}" dt="2022-12-01T05:29:13.904" v="209" actId="208"/>
          <ac:cxnSpMkLst>
            <pc:docMk/>
            <pc:sldMk cId="2621309569" sldId="325"/>
            <ac:cxnSpMk id="66" creationId="{D33D301A-C75B-CF9D-0C3C-B0DCB2D6A7B0}"/>
          </ac:cxnSpMkLst>
        </pc:cxnChg>
      </pc:sldChg>
      <pc:sldChg chg="del">
        <pc:chgData name="Tomoyuki Ueda" userId="14975d2eb860b0ea" providerId="LiveId" clId="{EEA3925D-1DCB-46D2-BA51-5E1514C152EA}" dt="2022-12-01T05:54:42.142" v="452" actId="47"/>
        <pc:sldMkLst>
          <pc:docMk/>
          <pc:sldMk cId="927767479" sldId="326"/>
        </pc:sldMkLst>
      </pc:sldChg>
      <pc:sldChg chg="addSp delSp modSp add mod ord">
        <pc:chgData name="Tomoyuki Ueda" userId="14975d2eb860b0ea" providerId="LiveId" clId="{EEA3925D-1DCB-46D2-BA51-5E1514C152EA}" dt="2022-12-01T06:06:43.168" v="604"/>
        <pc:sldMkLst>
          <pc:docMk/>
          <pc:sldMk cId="2433087445" sldId="328"/>
        </pc:sldMkLst>
        <pc:spChg chg="mod">
          <ac:chgData name="Tomoyuki Ueda" userId="14975d2eb860b0ea" providerId="LiveId" clId="{EEA3925D-1DCB-46D2-BA51-5E1514C152EA}" dt="2022-12-01T06:02:56.127" v="551" actId="20577"/>
          <ac:spMkLst>
            <pc:docMk/>
            <pc:sldMk cId="2433087445" sldId="328"/>
            <ac:spMk id="2" creationId="{71CA548A-BB08-DFF3-2041-3E9D4AE5891E}"/>
          </ac:spMkLst>
        </pc:spChg>
        <pc:spChg chg="del">
          <ac:chgData name="Tomoyuki Ueda" userId="14975d2eb860b0ea" providerId="LiveId" clId="{EEA3925D-1DCB-46D2-BA51-5E1514C152EA}" dt="2022-12-01T06:01:24.240" v="524" actId="478"/>
          <ac:spMkLst>
            <pc:docMk/>
            <pc:sldMk cId="2433087445" sldId="328"/>
            <ac:spMk id="6" creationId="{839F2EC3-014A-6D58-62F5-2B121C9FD7EF}"/>
          </ac:spMkLst>
        </pc:spChg>
        <pc:picChg chg="add del mod">
          <ac:chgData name="Tomoyuki Ueda" userId="14975d2eb860b0ea" providerId="LiveId" clId="{EEA3925D-1DCB-46D2-BA51-5E1514C152EA}" dt="2022-12-01T06:02:02.895" v="529" actId="22"/>
          <ac:picMkLst>
            <pc:docMk/>
            <pc:sldMk cId="2433087445" sldId="328"/>
            <ac:picMk id="7" creationId="{EC21CDD5-90F1-A28C-ACFF-753F04F16196}"/>
          </ac:picMkLst>
        </pc:picChg>
        <pc:picChg chg="add del mod">
          <ac:chgData name="Tomoyuki Ueda" userId="14975d2eb860b0ea" providerId="LiveId" clId="{EEA3925D-1DCB-46D2-BA51-5E1514C152EA}" dt="2022-12-01T06:02:27.558" v="538"/>
          <ac:picMkLst>
            <pc:docMk/>
            <pc:sldMk cId="2433087445" sldId="328"/>
            <ac:picMk id="8" creationId="{024AD2FE-2B4E-FD49-799B-FE0C4CC37078}"/>
          </ac:picMkLst>
        </pc:picChg>
        <pc:picChg chg="add del mod">
          <ac:chgData name="Tomoyuki Ueda" userId="14975d2eb860b0ea" providerId="LiveId" clId="{EEA3925D-1DCB-46D2-BA51-5E1514C152EA}" dt="2022-12-01T06:06:15.792" v="596" actId="478"/>
          <ac:picMkLst>
            <pc:docMk/>
            <pc:sldMk cId="2433087445" sldId="328"/>
            <ac:picMk id="9" creationId="{A37326CD-9A12-C8A1-269E-0A92622F5D54}"/>
          </ac:picMkLst>
        </pc:picChg>
        <pc:picChg chg="add del mod">
          <ac:chgData name="Tomoyuki Ueda" userId="14975d2eb860b0ea" providerId="LiveId" clId="{EEA3925D-1DCB-46D2-BA51-5E1514C152EA}" dt="2022-12-01T06:06:43.029" v="603" actId="478"/>
          <ac:picMkLst>
            <pc:docMk/>
            <pc:sldMk cId="2433087445" sldId="328"/>
            <ac:picMk id="10" creationId="{DD30D852-2823-E51A-3E5B-DD4CEDF9E795}"/>
          </ac:picMkLst>
        </pc:picChg>
        <pc:picChg chg="add mod">
          <ac:chgData name="Tomoyuki Ueda" userId="14975d2eb860b0ea" providerId="LiveId" clId="{EEA3925D-1DCB-46D2-BA51-5E1514C152EA}" dt="2022-12-01T06:06:43.168" v="604"/>
          <ac:picMkLst>
            <pc:docMk/>
            <pc:sldMk cId="2433087445" sldId="328"/>
            <ac:picMk id="11" creationId="{F66E4E2F-7BAD-F4DE-4225-6D47B03BC902}"/>
          </ac:picMkLst>
        </pc:picChg>
      </pc:sldChg>
      <pc:sldChg chg="addSp delSp modSp add mod">
        <pc:chgData name="Tomoyuki Ueda" userId="14975d2eb860b0ea" providerId="LiveId" clId="{EEA3925D-1DCB-46D2-BA51-5E1514C152EA}" dt="2022-12-01T06:06:40.691" v="602" actId="478"/>
        <pc:sldMkLst>
          <pc:docMk/>
          <pc:sldMk cId="2003435828" sldId="329"/>
        </pc:sldMkLst>
        <pc:spChg chg="mod">
          <ac:chgData name="Tomoyuki Ueda" userId="14975d2eb860b0ea" providerId="LiveId" clId="{EEA3925D-1DCB-46D2-BA51-5E1514C152EA}" dt="2022-12-01T06:03:00.280" v="558" actId="20577"/>
          <ac:spMkLst>
            <pc:docMk/>
            <pc:sldMk cId="2003435828" sldId="329"/>
            <ac:spMk id="2" creationId="{71CA548A-BB08-DFF3-2041-3E9D4AE5891E}"/>
          </ac:spMkLst>
        </pc:spChg>
        <pc:spChg chg="del">
          <ac:chgData name="Tomoyuki Ueda" userId="14975d2eb860b0ea" providerId="LiveId" clId="{EEA3925D-1DCB-46D2-BA51-5E1514C152EA}" dt="2022-12-01T06:01:26.624" v="525" actId="478"/>
          <ac:spMkLst>
            <pc:docMk/>
            <pc:sldMk cId="2003435828" sldId="329"/>
            <ac:spMk id="6" creationId="{839F2EC3-014A-6D58-62F5-2B121C9FD7EF}"/>
          </ac:spMkLst>
        </pc:spChg>
        <pc:picChg chg="add del mod">
          <ac:chgData name="Tomoyuki Ueda" userId="14975d2eb860b0ea" providerId="LiveId" clId="{EEA3925D-1DCB-46D2-BA51-5E1514C152EA}" dt="2022-12-01T06:05:41.228" v="586" actId="478"/>
          <ac:picMkLst>
            <pc:docMk/>
            <pc:sldMk cId="2003435828" sldId="329"/>
            <ac:picMk id="3" creationId="{E924020D-A555-16BC-E520-D81C4B7B04B8}"/>
          </ac:picMkLst>
        </pc:picChg>
        <pc:picChg chg="add mod">
          <ac:chgData name="Tomoyuki Ueda" userId="14975d2eb860b0ea" providerId="LiveId" clId="{EEA3925D-1DCB-46D2-BA51-5E1514C152EA}" dt="2022-12-01T06:05:41.562" v="587"/>
          <ac:picMkLst>
            <pc:docMk/>
            <pc:sldMk cId="2003435828" sldId="329"/>
            <ac:picMk id="7" creationId="{556D880B-3FE4-D516-D639-4035697231A6}"/>
          </ac:picMkLst>
        </pc:picChg>
        <pc:picChg chg="add del mod">
          <ac:chgData name="Tomoyuki Ueda" userId="14975d2eb860b0ea" providerId="LiveId" clId="{EEA3925D-1DCB-46D2-BA51-5E1514C152EA}" dt="2022-12-01T06:06:12.866" v="595" actId="478"/>
          <ac:picMkLst>
            <pc:docMk/>
            <pc:sldMk cId="2003435828" sldId="329"/>
            <ac:picMk id="8" creationId="{4BED4168-A66E-7847-C332-722F807EC2C1}"/>
          </ac:picMkLst>
        </pc:picChg>
        <pc:picChg chg="add del mod">
          <ac:chgData name="Tomoyuki Ueda" userId="14975d2eb860b0ea" providerId="LiveId" clId="{EEA3925D-1DCB-46D2-BA51-5E1514C152EA}" dt="2022-12-01T06:06:40.691" v="602" actId="478"/>
          <ac:picMkLst>
            <pc:docMk/>
            <pc:sldMk cId="2003435828" sldId="329"/>
            <ac:picMk id="9" creationId="{8E3F75D7-D4A5-6923-3694-1A8460ABC985}"/>
          </ac:picMkLst>
        </pc:picChg>
      </pc:sldChg>
      <pc:sldChg chg="modSp mod">
        <pc:chgData name="Tomoyuki Ueda" userId="14975d2eb860b0ea" providerId="LiveId" clId="{EEA3925D-1DCB-46D2-BA51-5E1514C152EA}" dt="2022-12-14T10:11:01.466" v="765" actId="255"/>
        <pc:sldMkLst>
          <pc:docMk/>
          <pc:sldMk cId="2314384520" sldId="333"/>
        </pc:sldMkLst>
        <pc:spChg chg="mod">
          <ac:chgData name="Tomoyuki Ueda" userId="14975d2eb860b0ea" providerId="LiveId" clId="{EEA3925D-1DCB-46D2-BA51-5E1514C152EA}" dt="2022-12-14T10:11:01.466" v="765" actId="255"/>
          <ac:spMkLst>
            <pc:docMk/>
            <pc:sldMk cId="2314384520" sldId="333"/>
            <ac:spMk id="3" creationId="{0A5B513F-ECD8-5AE8-A08D-FDABD6D920EC}"/>
          </ac:spMkLst>
        </pc:spChg>
      </pc:sldChg>
      <pc:sldChg chg="modSp mod">
        <pc:chgData name="Tomoyuki Ueda" userId="14975d2eb860b0ea" providerId="LiveId" clId="{EEA3925D-1DCB-46D2-BA51-5E1514C152EA}" dt="2022-12-14T10:11:49.141" v="797" actId="20577"/>
        <pc:sldMkLst>
          <pc:docMk/>
          <pc:sldMk cId="172554549" sldId="334"/>
        </pc:sldMkLst>
        <pc:spChg chg="mod">
          <ac:chgData name="Tomoyuki Ueda" userId="14975d2eb860b0ea" providerId="LiveId" clId="{EEA3925D-1DCB-46D2-BA51-5E1514C152EA}" dt="2022-12-14T10:11:49.141" v="797" actId="20577"/>
          <ac:spMkLst>
            <pc:docMk/>
            <pc:sldMk cId="172554549" sldId="334"/>
            <ac:spMk id="3" creationId="{88DA3FFE-DA74-7847-4EB6-2535D17BB2F6}"/>
          </ac:spMkLst>
        </pc:spChg>
      </pc:sldChg>
    </pc:docChg>
  </pc:docChgLst>
  <pc:docChgLst>
    <pc:chgData name="Tomoyuki Ueda" userId="14975d2eb860b0ea" providerId="LiveId" clId="{B27743B6-445A-43F9-8FCC-D84FFC3AB776}"/>
    <pc:docChg chg="undo redo custSel addSld delSld modSld sldOrd">
      <pc:chgData name="Tomoyuki Ueda" userId="14975d2eb860b0ea" providerId="LiveId" clId="{B27743B6-445A-43F9-8FCC-D84FFC3AB776}" dt="2022-09-20T06:26:43.480" v="2514" actId="1076"/>
      <pc:docMkLst>
        <pc:docMk/>
      </pc:docMkLst>
      <pc:sldChg chg="modSp mod">
        <pc:chgData name="Tomoyuki Ueda" userId="14975d2eb860b0ea" providerId="LiveId" clId="{B27743B6-445A-43F9-8FCC-D84FFC3AB776}" dt="2022-09-19T02:52:26.551" v="88" actId="20577"/>
        <pc:sldMkLst>
          <pc:docMk/>
          <pc:sldMk cId="3927562461" sldId="256"/>
        </pc:sldMkLst>
        <pc:spChg chg="mod">
          <ac:chgData name="Tomoyuki Ueda" userId="14975d2eb860b0ea" providerId="LiveId" clId="{B27743B6-445A-43F9-8FCC-D84FFC3AB776}" dt="2022-09-19T02:52:26.551" v="88" actId="20577"/>
          <ac:spMkLst>
            <pc:docMk/>
            <pc:sldMk cId="3927562461" sldId="256"/>
            <ac:spMk id="2" creationId="{00000000-0000-0000-0000-000000000000}"/>
          </ac:spMkLst>
        </pc:spChg>
      </pc:sldChg>
      <pc:sldChg chg="modSp add mod">
        <pc:chgData name="Tomoyuki Ueda" userId="14975d2eb860b0ea" providerId="LiveId" clId="{B27743B6-445A-43F9-8FCC-D84FFC3AB776}" dt="2022-09-20T01:42:56.646" v="1842" actId="1076"/>
        <pc:sldMkLst>
          <pc:docMk/>
          <pc:sldMk cId="0" sldId="257"/>
        </pc:sldMkLst>
        <pc:spChg chg="mod">
          <ac:chgData name="Tomoyuki Ueda" userId="14975d2eb860b0ea" providerId="LiveId" clId="{B27743B6-445A-43F9-8FCC-D84FFC3AB776}" dt="2022-09-20T01:42:47.484" v="1840" actId="1076"/>
          <ac:spMkLst>
            <pc:docMk/>
            <pc:sldMk cId="0" sldId="257"/>
            <ac:spMk id="121" creationId="{00000000-0000-0000-0000-000000000000}"/>
          </ac:spMkLst>
        </pc:spChg>
        <pc:spChg chg="mod">
          <ac:chgData name="Tomoyuki Ueda" userId="14975d2eb860b0ea" providerId="LiveId" clId="{B27743B6-445A-43F9-8FCC-D84FFC3AB776}" dt="2022-09-20T01:42:56.646" v="1842" actId="1076"/>
          <ac:spMkLst>
            <pc:docMk/>
            <pc:sldMk cId="0" sldId="257"/>
            <ac:spMk id="123" creationId="{00000000-0000-0000-0000-000000000000}"/>
          </ac:spMkLst>
        </pc:spChg>
        <pc:spChg chg="mod">
          <ac:chgData name="Tomoyuki Ueda" userId="14975d2eb860b0ea" providerId="LiveId" clId="{B27743B6-445A-43F9-8FCC-D84FFC3AB776}" dt="2022-09-20T01:42:56.646" v="1842" actId="1076"/>
          <ac:spMkLst>
            <pc:docMk/>
            <pc:sldMk cId="0" sldId="257"/>
            <ac:spMk id="124" creationId="{00000000-0000-0000-0000-000000000000}"/>
          </ac:spMkLst>
        </pc:spChg>
      </pc:sldChg>
      <pc:sldChg chg="modSp mod">
        <pc:chgData name="Tomoyuki Ueda" userId="14975d2eb860b0ea" providerId="LiveId" clId="{B27743B6-445A-43F9-8FCC-D84FFC3AB776}" dt="2022-09-20T06:05:38.122" v="2085" actId="207"/>
        <pc:sldMkLst>
          <pc:docMk/>
          <pc:sldMk cId="2790626849" sldId="285"/>
        </pc:sldMkLst>
        <pc:spChg chg="mod">
          <ac:chgData name="Tomoyuki Ueda" userId="14975d2eb860b0ea" providerId="LiveId" clId="{B27743B6-445A-43F9-8FCC-D84FFC3AB776}" dt="2022-09-20T06:05:16.001" v="2083" actId="20577"/>
          <ac:spMkLst>
            <pc:docMk/>
            <pc:sldMk cId="2790626849" sldId="285"/>
            <ac:spMk id="2" creationId="{8D1F9BBF-8B71-51D9-AFF9-F7A1EAD455C8}"/>
          </ac:spMkLst>
        </pc:spChg>
        <pc:spChg chg="mod">
          <ac:chgData name="Tomoyuki Ueda" userId="14975d2eb860b0ea" providerId="LiveId" clId="{B27743B6-445A-43F9-8FCC-D84FFC3AB776}" dt="2022-09-20T06:05:38.122" v="2085" actId="207"/>
          <ac:spMkLst>
            <pc:docMk/>
            <pc:sldMk cId="2790626849" sldId="285"/>
            <ac:spMk id="3" creationId="{0550DFBB-73FF-1737-C3E4-4E849D92BF82}"/>
          </ac:spMkLst>
        </pc:spChg>
      </pc:sldChg>
      <pc:sldChg chg="addSp delSp modSp del mod modShow">
        <pc:chgData name="Tomoyuki Ueda" userId="14975d2eb860b0ea" providerId="LiveId" clId="{B27743B6-445A-43F9-8FCC-D84FFC3AB776}" dt="2022-09-19T03:33:46.032" v="575" actId="47"/>
        <pc:sldMkLst>
          <pc:docMk/>
          <pc:sldMk cId="763606013" sldId="286"/>
        </pc:sldMkLst>
        <pc:spChg chg="mod">
          <ac:chgData name="Tomoyuki Ueda" userId="14975d2eb860b0ea" providerId="LiveId" clId="{B27743B6-445A-43F9-8FCC-D84FFC3AB776}" dt="2022-09-19T02:53:26.420" v="163" actId="20577"/>
          <ac:spMkLst>
            <pc:docMk/>
            <pc:sldMk cId="763606013" sldId="286"/>
            <ac:spMk id="2" creationId="{E4A27999-7B45-F87C-BF00-398D82C36403}"/>
          </ac:spMkLst>
        </pc:spChg>
        <pc:spChg chg="mod">
          <ac:chgData name="Tomoyuki Ueda" userId="14975d2eb860b0ea" providerId="LiveId" clId="{B27743B6-445A-43F9-8FCC-D84FFC3AB776}" dt="2022-09-19T02:53:44.109" v="164" actId="1076"/>
          <ac:spMkLst>
            <pc:docMk/>
            <pc:sldMk cId="763606013" sldId="286"/>
            <ac:spMk id="18" creationId="{25DB80F2-E8A7-144E-47F3-100781F648AF}"/>
          </ac:spMkLst>
        </pc:spChg>
        <pc:spChg chg="mod">
          <ac:chgData name="Tomoyuki Ueda" userId="14975d2eb860b0ea" providerId="LiveId" clId="{B27743B6-445A-43F9-8FCC-D84FFC3AB776}" dt="2022-09-19T03:25:28.709" v="501" actId="1076"/>
          <ac:spMkLst>
            <pc:docMk/>
            <pc:sldMk cId="763606013" sldId="286"/>
            <ac:spMk id="19" creationId="{03629C0A-6455-D011-149B-F5BF64991FAC}"/>
          </ac:spMkLst>
        </pc:spChg>
        <pc:spChg chg="mod">
          <ac:chgData name="Tomoyuki Ueda" userId="14975d2eb860b0ea" providerId="LiveId" clId="{B27743B6-445A-43F9-8FCC-D84FFC3AB776}" dt="2022-09-19T03:22:53.461" v="399" actId="1076"/>
          <ac:spMkLst>
            <pc:docMk/>
            <pc:sldMk cId="763606013" sldId="286"/>
            <ac:spMk id="20" creationId="{DD2EB4D3-8259-84F0-B574-EE3ADE373270}"/>
          </ac:spMkLst>
        </pc:spChg>
        <pc:spChg chg="add mod">
          <ac:chgData name="Tomoyuki Ueda" userId="14975d2eb860b0ea" providerId="LiveId" clId="{B27743B6-445A-43F9-8FCC-D84FFC3AB776}" dt="2022-09-19T02:49:25.890" v="12" actId="571"/>
          <ac:spMkLst>
            <pc:docMk/>
            <pc:sldMk cId="763606013" sldId="286"/>
            <ac:spMk id="53" creationId="{E623689B-9543-4679-9562-A571ECEA6A80}"/>
          </ac:spMkLst>
        </pc:spChg>
        <pc:spChg chg="add del">
          <ac:chgData name="Tomoyuki Ueda" userId="14975d2eb860b0ea" providerId="LiveId" clId="{B27743B6-445A-43F9-8FCC-D84FFC3AB776}" dt="2022-09-19T02:51:00.133" v="67" actId="22"/>
          <ac:spMkLst>
            <pc:docMk/>
            <pc:sldMk cId="763606013" sldId="286"/>
            <ac:spMk id="57" creationId="{D298F744-847D-2945-3BFB-56E7FC3C59FF}"/>
          </ac:spMkLst>
        </pc:spChg>
        <pc:spChg chg="add mod">
          <ac:chgData name="Tomoyuki Ueda" userId="14975d2eb860b0ea" providerId="LiveId" clId="{B27743B6-445A-43F9-8FCC-D84FFC3AB776}" dt="2022-09-19T02:51:56.249" v="77" actId="1076"/>
          <ac:spMkLst>
            <pc:docMk/>
            <pc:sldMk cId="763606013" sldId="286"/>
            <ac:spMk id="59" creationId="{3BBE95D2-6428-C3ED-6314-BF9A2F4291EC}"/>
          </ac:spMkLst>
        </pc:spChg>
        <pc:spChg chg="add del mod">
          <ac:chgData name="Tomoyuki Ueda" userId="14975d2eb860b0ea" providerId="LiveId" clId="{B27743B6-445A-43F9-8FCC-D84FFC3AB776}" dt="2022-09-19T03:21:29.558" v="320"/>
          <ac:spMkLst>
            <pc:docMk/>
            <pc:sldMk cId="763606013" sldId="286"/>
            <ac:spMk id="60" creationId="{A4362C15-40A6-A67E-E42F-7D2F1F35B201}"/>
          </ac:spMkLst>
        </pc:spChg>
        <pc:spChg chg="mod">
          <ac:chgData name="Tomoyuki Ueda" userId="14975d2eb860b0ea" providerId="LiveId" clId="{B27743B6-445A-43F9-8FCC-D84FFC3AB776}" dt="2022-09-19T02:53:44.109" v="164" actId="1076"/>
          <ac:spMkLst>
            <pc:docMk/>
            <pc:sldMk cId="763606013" sldId="286"/>
            <ac:spMk id="70" creationId="{15E83D7F-6BE5-70FC-EDF5-BE0791635A68}"/>
          </ac:spMkLst>
        </pc:spChg>
        <pc:spChg chg="del mod">
          <ac:chgData name="Tomoyuki Ueda" userId="14975d2eb860b0ea" providerId="LiveId" clId="{B27743B6-445A-43F9-8FCC-D84FFC3AB776}" dt="2022-09-19T02:54:02.192" v="166" actId="478"/>
          <ac:spMkLst>
            <pc:docMk/>
            <pc:sldMk cId="763606013" sldId="286"/>
            <ac:spMk id="102" creationId="{941D7728-507A-55FD-21AB-8C76DD36D88B}"/>
          </ac:spMkLst>
        </pc:spChg>
        <pc:picChg chg="mod">
          <ac:chgData name="Tomoyuki Ueda" userId="14975d2eb860b0ea" providerId="LiveId" clId="{B27743B6-445A-43F9-8FCC-D84FFC3AB776}" dt="2022-09-19T02:53:44.109" v="164" actId="1076"/>
          <ac:picMkLst>
            <pc:docMk/>
            <pc:sldMk cId="763606013" sldId="286"/>
            <ac:picMk id="15" creationId="{074A63D9-8951-9BA5-7A3E-0E6753119578}"/>
          </ac:picMkLst>
        </pc:picChg>
        <pc:picChg chg="mod">
          <ac:chgData name="Tomoyuki Ueda" userId="14975d2eb860b0ea" providerId="LiveId" clId="{B27743B6-445A-43F9-8FCC-D84FFC3AB776}" dt="2022-09-19T02:53:44.109" v="164" actId="1076"/>
          <ac:picMkLst>
            <pc:docMk/>
            <pc:sldMk cId="763606013" sldId="286"/>
            <ac:picMk id="16" creationId="{2F493417-DCEC-1706-04DD-2187AF98162A}"/>
          </ac:picMkLst>
        </pc:picChg>
        <pc:picChg chg="mod">
          <ac:chgData name="Tomoyuki Ueda" userId="14975d2eb860b0ea" providerId="LiveId" clId="{B27743B6-445A-43F9-8FCC-D84FFC3AB776}" dt="2022-09-19T02:53:44.109" v="164" actId="1076"/>
          <ac:picMkLst>
            <pc:docMk/>
            <pc:sldMk cId="763606013" sldId="286"/>
            <ac:picMk id="17" creationId="{BEF142A9-8E86-4229-9BD6-62788B8CCB30}"/>
          </ac:picMkLst>
        </pc:picChg>
        <pc:picChg chg="add mod">
          <ac:chgData name="Tomoyuki Ueda" userId="14975d2eb860b0ea" providerId="LiveId" clId="{B27743B6-445A-43F9-8FCC-D84FFC3AB776}" dt="2022-09-19T02:49:25.890" v="12" actId="571"/>
          <ac:picMkLst>
            <pc:docMk/>
            <pc:sldMk cId="763606013" sldId="286"/>
            <ac:picMk id="52" creationId="{FEED7FF4-8F82-3131-F25E-7EA723C44361}"/>
          </ac:picMkLst>
        </pc:picChg>
        <pc:picChg chg="mod">
          <ac:chgData name="Tomoyuki Ueda" userId="14975d2eb860b0ea" providerId="LiveId" clId="{B27743B6-445A-43F9-8FCC-D84FFC3AB776}" dt="2022-09-19T02:53:44.109" v="164" actId="1076"/>
          <ac:picMkLst>
            <pc:docMk/>
            <pc:sldMk cId="763606013" sldId="286"/>
            <ac:picMk id="68" creationId="{76EE09C8-79D4-1A68-FED6-3090ED095481}"/>
          </ac:picMkLst>
        </pc:picChg>
        <pc:cxnChg chg="mod">
          <ac:chgData name="Tomoyuki Ueda" userId="14975d2eb860b0ea" providerId="LiveId" clId="{B27743B6-445A-43F9-8FCC-D84FFC3AB776}" dt="2022-09-19T02:53:44.109" v="164" actId="1076"/>
          <ac:cxnSpMkLst>
            <pc:docMk/>
            <pc:sldMk cId="763606013" sldId="286"/>
            <ac:cxnSpMk id="21" creationId="{18B940AC-A11D-CD79-E315-DE6D2F5D9E69}"/>
          </ac:cxnSpMkLst>
        </pc:cxnChg>
        <pc:cxnChg chg="mod">
          <ac:chgData name="Tomoyuki Ueda" userId="14975d2eb860b0ea" providerId="LiveId" clId="{B27743B6-445A-43F9-8FCC-D84FFC3AB776}" dt="2022-09-19T02:53:44.109" v="164" actId="1076"/>
          <ac:cxnSpMkLst>
            <pc:docMk/>
            <pc:sldMk cId="763606013" sldId="286"/>
            <ac:cxnSpMk id="22" creationId="{3CE96705-7BEA-FAD0-DF67-48E2D6F1C364}"/>
          </ac:cxnSpMkLst>
        </pc:cxnChg>
        <pc:cxnChg chg="mod">
          <ac:chgData name="Tomoyuki Ueda" userId="14975d2eb860b0ea" providerId="LiveId" clId="{B27743B6-445A-43F9-8FCC-D84FFC3AB776}" dt="2022-09-19T02:53:44.109" v="164" actId="1076"/>
          <ac:cxnSpMkLst>
            <pc:docMk/>
            <pc:sldMk cId="763606013" sldId="286"/>
            <ac:cxnSpMk id="63" creationId="{B08C441F-1AFA-98DB-48A9-9740FA01BD60}"/>
          </ac:cxnSpMkLst>
        </pc:cxnChg>
      </pc:sldChg>
      <pc:sldChg chg="addSp modSp mod">
        <pc:chgData name="Tomoyuki Ueda" userId="14975d2eb860b0ea" providerId="LiveId" clId="{B27743B6-445A-43F9-8FCC-D84FFC3AB776}" dt="2022-09-20T06:18:37.013" v="2149" actId="1076"/>
        <pc:sldMkLst>
          <pc:docMk/>
          <pc:sldMk cId="2722878724" sldId="292"/>
        </pc:sldMkLst>
        <pc:spChg chg="mod">
          <ac:chgData name="Tomoyuki Ueda" userId="14975d2eb860b0ea" providerId="LiveId" clId="{B27743B6-445A-43F9-8FCC-D84FFC3AB776}" dt="2022-09-19T04:01:16.922" v="878" actId="20577"/>
          <ac:spMkLst>
            <pc:docMk/>
            <pc:sldMk cId="2722878724" sldId="292"/>
            <ac:spMk id="2" creationId="{8644B406-FC68-B68E-4C87-24FB231B9AA4}"/>
          </ac:spMkLst>
        </pc:spChg>
        <pc:spChg chg="add mod">
          <ac:chgData name="Tomoyuki Ueda" userId="14975d2eb860b0ea" providerId="LiveId" clId="{B27743B6-445A-43F9-8FCC-D84FFC3AB776}" dt="2022-09-20T06:18:37.013" v="2149" actId="1076"/>
          <ac:spMkLst>
            <pc:docMk/>
            <pc:sldMk cId="2722878724" sldId="292"/>
            <ac:spMk id="5" creationId="{18BE0797-9473-A5D8-BB33-A4C2F43A0E22}"/>
          </ac:spMkLst>
        </pc:spChg>
      </pc:sldChg>
      <pc:sldChg chg="delSp modSp mod ord modNotesTx">
        <pc:chgData name="Tomoyuki Ueda" userId="14975d2eb860b0ea" providerId="LiveId" clId="{B27743B6-445A-43F9-8FCC-D84FFC3AB776}" dt="2022-09-20T01:44:50.266" v="1986"/>
        <pc:sldMkLst>
          <pc:docMk/>
          <pc:sldMk cId="1449870643" sldId="307"/>
        </pc:sldMkLst>
        <pc:spChg chg="mod">
          <ac:chgData name="Tomoyuki Ueda" userId="14975d2eb860b0ea" providerId="LiveId" clId="{B27743B6-445A-43F9-8FCC-D84FFC3AB776}" dt="2022-09-19T05:04:20.235" v="1488" actId="20577"/>
          <ac:spMkLst>
            <pc:docMk/>
            <pc:sldMk cId="1449870643" sldId="307"/>
            <ac:spMk id="2" creationId="{84E50FF1-E297-05EA-465D-5F048981BF93}"/>
          </ac:spMkLst>
        </pc:spChg>
        <pc:spChg chg="del mod">
          <ac:chgData name="Tomoyuki Ueda" userId="14975d2eb860b0ea" providerId="LiveId" clId="{B27743B6-445A-43F9-8FCC-D84FFC3AB776}" dt="2022-09-20T01:44:50.266" v="1986"/>
          <ac:spMkLst>
            <pc:docMk/>
            <pc:sldMk cId="1449870643" sldId="307"/>
            <ac:spMk id="18" creationId="{590BE86C-87B7-BC21-D841-DA7D0FA49922}"/>
          </ac:spMkLst>
        </pc:spChg>
        <pc:spChg chg="del mod">
          <ac:chgData name="Tomoyuki Ueda" userId="14975d2eb860b0ea" providerId="LiveId" clId="{B27743B6-445A-43F9-8FCC-D84FFC3AB776}" dt="2022-09-19T05:14:28.947" v="1498" actId="478"/>
          <ac:spMkLst>
            <pc:docMk/>
            <pc:sldMk cId="1449870643" sldId="307"/>
            <ac:spMk id="20" creationId="{A0B93849-A87A-3C47-7E84-02317468AF57}"/>
          </ac:spMkLst>
        </pc:spChg>
      </pc:sldChg>
      <pc:sldChg chg="addSp delSp modSp mod ord modNotesTx">
        <pc:chgData name="Tomoyuki Ueda" userId="14975d2eb860b0ea" providerId="LiveId" clId="{B27743B6-445A-43F9-8FCC-D84FFC3AB776}" dt="2022-09-20T01:44:20.333" v="1973"/>
        <pc:sldMkLst>
          <pc:docMk/>
          <pc:sldMk cId="452654123" sldId="308"/>
        </pc:sldMkLst>
        <pc:spChg chg="del mod">
          <ac:chgData name="Tomoyuki Ueda" userId="14975d2eb860b0ea" providerId="LiveId" clId="{B27743B6-445A-43F9-8FCC-D84FFC3AB776}" dt="2022-09-20T01:44:20.333" v="1973"/>
          <ac:spMkLst>
            <pc:docMk/>
            <pc:sldMk cId="452654123" sldId="308"/>
            <ac:spMk id="3" creationId="{D862F921-BBF4-106D-FFEF-A1D999D26F52}"/>
          </ac:spMkLst>
        </pc:spChg>
        <pc:spChg chg="add mod">
          <ac:chgData name="Tomoyuki Ueda" userId="14975d2eb860b0ea" providerId="LiveId" clId="{B27743B6-445A-43F9-8FCC-D84FFC3AB776}" dt="2022-09-19T03:16:22.196" v="298" actId="1076"/>
          <ac:spMkLst>
            <pc:docMk/>
            <pc:sldMk cId="452654123" sldId="308"/>
            <ac:spMk id="8" creationId="{CA78B69D-6A8F-1CFB-6517-0C826D524E78}"/>
          </ac:spMkLst>
        </pc:spChg>
        <pc:spChg chg="add mod">
          <ac:chgData name="Tomoyuki Ueda" userId="14975d2eb860b0ea" providerId="LiveId" clId="{B27743B6-445A-43F9-8FCC-D84FFC3AB776}" dt="2022-09-19T03:17:02.476" v="315" actId="20577"/>
          <ac:spMkLst>
            <pc:docMk/>
            <pc:sldMk cId="452654123" sldId="308"/>
            <ac:spMk id="9" creationId="{4B727DB4-FE2F-C7D9-2AC1-5F6F5EFA1AE3}"/>
          </ac:spMkLst>
        </pc:spChg>
        <pc:picChg chg="mod">
          <ac:chgData name="Tomoyuki Ueda" userId="14975d2eb860b0ea" providerId="LiveId" clId="{B27743B6-445A-43F9-8FCC-D84FFC3AB776}" dt="2022-09-19T03:16:18.198" v="297" actId="1076"/>
          <ac:picMkLst>
            <pc:docMk/>
            <pc:sldMk cId="452654123" sldId="308"/>
            <ac:picMk id="6" creationId="{2080369B-414F-B37A-E528-971BBC51F57A}"/>
          </ac:picMkLst>
        </pc:picChg>
      </pc:sldChg>
      <pc:sldChg chg="addSp delSp modSp mod ord modNotesTx">
        <pc:chgData name="Tomoyuki Ueda" userId="14975d2eb860b0ea" providerId="LiveId" clId="{B27743B6-445A-43F9-8FCC-D84FFC3AB776}" dt="2022-09-20T06:19:36.302" v="2175"/>
        <pc:sldMkLst>
          <pc:docMk/>
          <pc:sldMk cId="3080416479" sldId="309"/>
        </pc:sldMkLst>
        <pc:spChg chg="mod">
          <ac:chgData name="Tomoyuki Ueda" userId="14975d2eb860b0ea" providerId="LiveId" clId="{B27743B6-445A-43F9-8FCC-D84FFC3AB776}" dt="2022-09-20T06:14:07.691" v="2089" actId="20577"/>
          <ac:spMkLst>
            <pc:docMk/>
            <pc:sldMk cId="3080416479" sldId="309"/>
            <ac:spMk id="2" creationId="{8644B406-FC68-B68E-4C87-24FB231B9AA4}"/>
          </ac:spMkLst>
        </pc:spChg>
        <pc:spChg chg="add del mod">
          <ac:chgData name="Tomoyuki Ueda" userId="14975d2eb860b0ea" providerId="LiveId" clId="{B27743B6-445A-43F9-8FCC-D84FFC3AB776}" dt="2022-09-20T06:15:30.600" v="2117" actId="478"/>
          <ac:spMkLst>
            <pc:docMk/>
            <pc:sldMk cId="3080416479" sldId="309"/>
            <ac:spMk id="7" creationId="{B087CCA7-3878-8830-8936-7D89E43DE52A}"/>
          </ac:spMkLst>
        </pc:spChg>
        <pc:spChg chg="add mod">
          <ac:chgData name="Tomoyuki Ueda" userId="14975d2eb860b0ea" providerId="LiveId" clId="{B27743B6-445A-43F9-8FCC-D84FFC3AB776}" dt="2022-09-20T06:19:32.505" v="2173" actId="1076"/>
          <ac:spMkLst>
            <pc:docMk/>
            <pc:sldMk cId="3080416479" sldId="309"/>
            <ac:spMk id="13" creationId="{1C7A89CB-227E-BF37-921E-47C1A4C7C0A5}"/>
          </ac:spMkLst>
        </pc:spChg>
        <pc:spChg chg="add del mod">
          <ac:chgData name="Tomoyuki Ueda" userId="14975d2eb860b0ea" providerId="LiveId" clId="{B27743B6-445A-43F9-8FCC-D84FFC3AB776}" dt="2022-09-20T06:19:36.302" v="2175"/>
          <ac:spMkLst>
            <pc:docMk/>
            <pc:sldMk cId="3080416479" sldId="309"/>
            <ac:spMk id="15" creationId="{A5A7B9D6-AC03-EEE2-76B1-184E2C76715D}"/>
          </ac:spMkLst>
        </pc:spChg>
      </pc:sldChg>
      <pc:sldChg chg="addSp modSp mod modNotesTx">
        <pc:chgData name="Tomoyuki Ueda" userId="14975d2eb860b0ea" providerId="LiveId" clId="{B27743B6-445A-43F9-8FCC-D84FFC3AB776}" dt="2022-09-20T06:23:04.951" v="2314" actId="20577"/>
        <pc:sldMkLst>
          <pc:docMk/>
          <pc:sldMk cId="588613562" sldId="310"/>
        </pc:sldMkLst>
        <pc:spChg chg="mod">
          <ac:chgData name="Tomoyuki Ueda" userId="14975d2eb860b0ea" providerId="LiveId" clId="{B27743B6-445A-43F9-8FCC-D84FFC3AB776}" dt="2022-09-19T04:01:26.214" v="882" actId="20577"/>
          <ac:spMkLst>
            <pc:docMk/>
            <pc:sldMk cId="588613562" sldId="310"/>
            <ac:spMk id="2" creationId="{8644B406-FC68-B68E-4C87-24FB231B9AA4}"/>
          </ac:spMkLst>
        </pc:spChg>
        <pc:spChg chg="add mod">
          <ac:chgData name="Tomoyuki Ueda" userId="14975d2eb860b0ea" providerId="LiveId" clId="{B27743B6-445A-43F9-8FCC-D84FFC3AB776}" dt="2022-09-20T06:19:50.322" v="2190" actId="20577"/>
          <ac:spMkLst>
            <pc:docMk/>
            <pc:sldMk cId="588613562" sldId="310"/>
            <ac:spMk id="7" creationId="{33594549-9EB1-65D0-044D-5DF0993B9512}"/>
          </ac:spMkLst>
        </pc:spChg>
      </pc:sldChg>
      <pc:sldChg chg="addSp modSp mod ord modNotesTx">
        <pc:chgData name="Tomoyuki Ueda" userId="14975d2eb860b0ea" providerId="LiveId" clId="{B27743B6-445A-43F9-8FCC-D84FFC3AB776}" dt="2022-09-20T02:02:28.463" v="2067" actId="20577"/>
        <pc:sldMkLst>
          <pc:docMk/>
          <pc:sldMk cId="3949470056" sldId="312"/>
        </pc:sldMkLst>
        <pc:spChg chg="mod">
          <ac:chgData name="Tomoyuki Ueda" userId="14975d2eb860b0ea" providerId="LiveId" clId="{B27743B6-445A-43F9-8FCC-D84FFC3AB776}" dt="2022-09-19T04:08:59.068" v="1167" actId="20577"/>
          <ac:spMkLst>
            <pc:docMk/>
            <pc:sldMk cId="3949470056" sldId="312"/>
            <ac:spMk id="2" creationId="{00000000-0000-0000-0000-000000000000}"/>
          </ac:spMkLst>
        </pc:spChg>
        <pc:spChg chg="mod">
          <ac:chgData name="Tomoyuki Ueda" userId="14975d2eb860b0ea" providerId="LiveId" clId="{B27743B6-445A-43F9-8FCC-D84FFC3AB776}" dt="2022-09-19T04:08:41.491" v="1160" actId="1076"/>
          <ac:spMkLst>
            <pc:docMk/>
            <pc:sldMk cId="3949470056" sldId="312"/>
            <ac:spMk id="3" creationId="{00000000-0000-0000-0000-000000000000}"/>
          </ac:spMkLst>
        </pc:spChg>
        <pc:spChg chg="add mod">
          <ac:chgData name="Tomoyuki Ueda" userId="14975d2eb860b0ea" providerId="LiveId" clId="{B27743B6-445A-43F9-8FCC-D84FFC3AB776}" dt="2022-09-19T04:08:49.319" v="1162" actId="1076"/>
          <ac:spMkLst>
            <pc:docMk/>
            <pc:sldMk cId="3949470056" sldId="312"/>
            <ac:spMk id="8" creationId="{C49B58AA-1B40-EF24-0034-67373C0E45C9}"/>
          </ac:spMkLst>
        </pc:spChg>
        <pc:picChg chg="mod">
          <ac:chgData name="Tomoyuki Ueda" userId="14975d2eb860b0ea" providerId="LiveId" clId="{B27743B6-445A-43F9-8FCC-D84FFC3AB776}" dt="2022-09-19T04:08:45.259" v="1161" actId="1076"/>
          <ac:picMkLst>
            <pc:docMk/>
            <pc:sldMk cId="3949470056" sldId="312"/>
            <ac:picMk id="7" creationId="{FEE1886F-DF12-B5BE-4445-20418B704C59}"/>
          </ac:picMkLst>
        </pc:picChg>
      </pc:sldChg>
      <pc:sldChg chg="modSp mod ord">
        <pc:chgData name="Tomoyuki Ueda" userId="14975d2eb860b0ea" providerId="LiveId" clId="{B27743B6-445A-43F9-8FCC-D84FFC3AB776}" dt="2022-09-19T04:09:06.256" v="1176" actId="20577"/>
        <pc:sldMkLst>
          <pc:docMk/>
          <pc:sldMk cId="485999301" sldId="313"/>
        </pc:sldMkLst>
        <pc:spChg chg="mod">
          <ac:chgData name="Tomoyuki Ueda" userId="14975d2eb860b0ea" providerId="LiveId" clId="{B27743B6-445A-43F9-8FCC-D84FFC3AB776}" dt="2022-09-19T04:09:06.256" v="1176" actId="20577"/>
          <ac:spMkLst>
            <pc:docMk/>
            <pc:sldMk cId="485999301" sldId="313"/>
            <ac:spMk id="2" creationId="{8BBFC69A-9BF1-FB37-7E00-5B2D95E43F8A}"/>
          </ac:spMkLst>
        </pc:spChg>
      </pc:sldChg>
      <pc:sldChg chg="addSp delSp modSp mod modNotesTx">
        <pc:chgData name="Tomoyuki Ueda" userId="14975d2eb860b0ea" providerId="LiveId" clId="{B27743B6-445A-43F9-8FCC-D84FFC3AB776}" dt="2022-09-20T06:24:47.950" v="2502" actId="20577"/>
        <pc:sldMkLst>
          <pc:docMk/>
          <pc:sldMk cId="1577589813" sldId="314"/>
        </pc:sldMkLst>
        <pc:spChg chg="mod">
          <ac:chgData name="Tomoyuki Ueda" userId="14975d2eb860b0ea" providerId="LiveId" clId="{B27743B6-445A-43F9-8FCC-D84FFC3AB776}" dt="2022-09-19T04:27:13.303" v="1274" actId="20577"/>
          <ac:spMkLst>
            <pc:docMk/>
            <pc:sldMk cId="1577589813" sldId="314"/>
            <ac:spMk id="2" creationId="{F0FBA538-59ED-8418-7DC8-2EF02DEA036B}"/>
          </ac:spMkLst>
        </pc:spChg>
        <pc:spChg chg="del mod">
          <ac:chgData name="Tomoyuki Ueda" userId="14975d2eb860b0ea" providerId="LiveId" clId="{B27743B6-445A-43F9-8FCC-D84FFC3AB776}" dt="2022-09-19T04:26:24.890" v="1257" actId="478"/>
          <ac:spMkLst>
            <pc:docMk/>
            <pc:sldMk cId="1577589813" sldId="314"/>
            <ac:spMk id="3" creationId="{7D3E4DF1-DB0F-C9FA-F13E-6491C37D2D9A}"/>
          </ac:spMkLst>
        </pc:spChg>
        <pc:spChg chg="mod">
          <ac:chgData name="Tomoyuki Ueda" userId="14975d2eb860b0ea" providerId="LiveId" clId="{B27743B6-445A-43F9-8FCC-D84FFC3AB776}" dt="2022-09-19T04:27:54.281" v="1283" actId="1076"/>
          <ac:spMkLst>
            <pc:docMk/>
            <pc:sldMk cId="1577589813" sldId="314"/>
            <ac:spMk id="6" creationId="{76DD5B42-FD56-73FF-B509-12E0C4CEF6C5}"/>
          </ac:spMkLst>
        </pc:spChg>
        <pc:spChg chg="mod">
          <ac:chgData name="Tomoyuki Ueda" userId="14975d2eb860b0ea" providerId="LiveId" clId="{B27743B6-445A-43F9-8FCC-D84FFC3AB776}" dt="2022-09-19T04:28:00.823" v="1284" actId="1076"/>
          <ac:spMkLst>
            <pc:docMk/>
            <pc:sldMk cId="1577589813" sldId="314"/>
            <ac:spMk id="7" creationId="{205860D0-FCCA-1023-F061-BA51E5BDD0CD}"/>
          </ac:spMkLst>
        </pc:spChg>
        <pc:spChg chg="del mod">
          <ac:chgData name="Tomoyuki Ueda" userId="14975d2eb860b0ea" providerId="LiveId" clId="{B27743B6-445A-43F9-8FCC-D84FFC3AB776}" dt="2022-09-19T08:04:54.091" v="1544" actId="478"/>
          <ac:spMkLst>
            <pc:docMk/>
            <pc:sldMk cId="1577589813" sldId="314"/>
            <ac:spMk id="8" creationId="{0775FEBE-A632-6EDC-AEEE-3BB99058BA3A}"/>
          </ac:spMkLst>
        </pc:spChg>
        <pc:spChg chg="mod">
          <ac:chgData name="Tomoyuki Ueda" userId="14975d2eb860b0ea" providerId="LiveId" clId="{B27743B6-445A-43F9-8FCC-D84FFC3AB776}" dt="2022-09-19T08:09:07.365" v="1631" actId="20577"/>
          <ac:spMkLst>
            <pc:docMk/>
            <pc:sldMk cId="1577589813" sldId="314"/>
            <ac:spMk id="9" creationId="{18ACC5B0-29A0-549B-F44F-9F87A3222FBE}"/>
          </ac:spMkLst>
        </pc:spChg>
        <pc:spChg chg="del">
          <ac:chgData name="Tomoyuki Ueda" userId="14975d2eb860b0ea" providerId="LiveId" clId="{B27743B6-445A-43F9-8FCC-D84FFC3AB776}" dt="2022-09-19T04:09:31.416" v="1178" actId="478"/>
          <ac:spMkLst>
            <pc:docMk/>
            <pc:sldMk cId="1577589813" sldId="314"/>
            <ac:spMk id="10" creationId="{974837D6-1EC4-17A7-006E-91E0A3C42855}"/>
          </ac:spMkLst>
        </pc:spChg>
        <pc:spChg chg="del">
          <ac:chgData name="Tomoyuki Ueda" userId="14975d2eb860b0ea" providerId="LiveId" clId="{B27743B6-445A-43F9-8FCC-D84FFC3AB776}" dt="2022-09-19T04:09:33.242" v="1179" actId="478"/>
          <ac:spMkLst>
            <pc:docMk/>
            <pc:sldMk cId="1577589813" sldId="314"/>
            <ac:spMk id="11" creationId="{5DAC7F51-0DBF-07A5-427F-BAE5F504926A}"/>
          </ac:spMkLst>
        </pc:spChg>
        <pc:spChg chg="add del mod">
          <ac:chgData name="Tomoyuki Ueda" userId="14975d2eb860b0ea" providerId="LiveId" clId="{B27743B6-445A-43F9-8FCC-D84FFC3AB776}" dt="2022-09-19T08:11:39.009" v="1718" actId="478"/>
          <ac:spMkLst>
            <pc:docMk/>
            <pc:sldMk cId="1577589813" sldId="314"/>
            <ac:spMk id="12" creationId="{F69BD713-41F3-5DFC-50AB-4120D203296A}"/>
          </ac:spMkLst>
        </pc:spChg>
        <pc:spChg chg="add del">
          <ac:chgData name="Tomoyuki Ueda" userId="14975d2eb860b0ea" providerId="LiveId" clId="{B27743B6-445A-43F9-8FCC-D84FFC3AB776}" dt="2022-09-19T04:10:32.856" v="1196" actId="22"/>
          <ac:spMkLst>
            <pc:docMk/>
            <pc:sldMk cId="1577589813" sldId="314"/>
            <ac:spMk id="15" creationId="{9F08015A-B135-2B30-0280-A1C40238DB7D}"/>
          </ac:spMkLst>
        </pc:spChg>
        <pc:spChg chg="add del mod">
          <ac:chgData name="Tomoyuki Ueda" userId="14975d2eb860b0ea" providerId="LiveId" clId="{B27743B6-445A-43F9-8FCC-D84FFC3AB776}" dt="2022-09-19T04:11:36.626" v="1211"/>
          <ac:spMkLst>
            <pc:docMk/>
            <pc:sldMk cId="1577589813" sldId="314"/>
            <ac:spMk id="17" creationId="{8DEBDD2E-22EF-AE94-4509-7252C43717BD}"/>
          </ac:spMkLst>
        </pc:spChg>
        <pc:spChg chg="add mod">
          <ac:chgData name="Tomoyuki Ueda" userId="14975d2eb860b0ea" providerId="LiveId" clId="{B27743B6-445A-43F9-8FCC-D84FFC3AB776}" dt="2022-09-19T08:09:03.721" v="1618" actId="113"/>
          <ac:spMkLst>
            <pc:docMk/>
            <pc:sldMk cId="1577589813" sldId="314"/>
            <ac:spMk id="18" creationId="{E6DECBD3-A3E4-14F8-9046-FE1927631B0B}"/>
          </ac:spMkLst>
        </pc:spChg>
        <pc:spChg chg="add mod">
          <ac:chgData name="Tomoyuki Ueda" userId="14975d2eb860b0ea" providerId="LiveId" clId="{B27743B6-445A-43F9-8FCC-D84FFC3AB776}" dt="2022-09-19T08:04:54.590" v="1545"/>
          <ac:spMkLst>
            <pc:docMk/>
            <pc:sldMk cId="1577589813" sldId="314"/>
            <ac:spMk id="20" creationId="{C980C2BB-B17B-F561-4336-766E48842D15}"/>
          </ac:spMkLst>
        </pc:spChg>
        <pc:spChg chg="del">
          <ac:chgData name="Tomoyuki Ueda" userId="14975d2eb860b0ea" providerId="LiveId" clId="{B27743B6-445A-43F9-8FCC-D84FFC3AB776}" dt="2022-09-19T03:58:16.998" v="791" actId="478"/>
          <ac:spMkLst>
            <pc:docMk/>
            <pc:sldMk cId="1577589813" sldId="314"/>
            <ac:spMk id="21" creationId="{F7FAE8E7-004C-A81E-85AF-33E76B6CE6A9}"/>
          </ac:spMkLst>
        </pc:spChg>
        <pc:spChg chg="del">
          <ac:chgData name="Tomoyuki Ueda" userId="14975d2eb860b0ea" providerId="LiveId" clId="{B27743B6-445A-43F9-8FCC-D84FFC3AB776}" dt="2022-09-19T03:58:11.418" v="790" actId="478"/>
          <ac:spMkLst>
            <pc:docMk/>
            <pc:sldMk cId="1577589813" sldId="314"/>
            <ac:spMk id="22" creationId="{0749C49C-4A38-8FF4-2968-CD5D477843BD}"/>
          </ac:spMkLst>
        </pc:spChg>
        <pc:spChg chg="del">
          <ac:chgData name="Tomoyuki Ueda" userId="14975d2eb860b0ea" providerId="LiveId" clId="{B27743B6-445A-43F9-8FCC-D84FFC3AB776}" dt="2022-09-19T03:58:22.613" v="792" actId="478"/>
          <ac:spMkLst>
            <pc:docMk/>
            <pc:sldMk cId="1577589813" sldId="314"/>
            <ac:spMk id="23" creationId="{14CC5164-7D8B-31AB-3ED7-C9461A02C6C7}"/>
          </ac:spMkLst>
        </pc:spChg>
        <pc:spChg chg="add del mod">
          <ac:chgData name="Tomoyuki Ueda" userId="14975d2eb860b0ea" providerId="LiveId" clId="{B27743B6-445A-43F9-8FCC-D84FFC3AB776}" dt="2022-09-19T08:07:55.107" v="1595" actId="478"/>
          <ac:spMkLst>
            <pc:docMk/>
            <pc:sldMk cId="1577589813" sldId="314"/>
            <ac:spMk id="24" creationId="{02F5EE74-FBCC-1FDB-20ED-4AD8D0037FC9}"/>
          </ac:spMkLst>
        </pc:spChg>
        <pc:spChg chg="add mod">
          <ac:chgData name="Tomoyuki Ueda" userId="14975d2eb860b0ea" providerId="LiveId" clId="{B27743B6-445A-43F9-8FCC-D84FFC3AB776}" dt="2022-09-19T08:09:58.069" v="1673" actId="14100"/>
          <ac:spMkLst>
            <pc:docMk/>
            <pc:sldMk cId="1577589813" sldId="314"/>
            <ac:spMk id="25" creationId="{440599FE-21C8-A3DE-DC14-599FB232AB1F}"/>
          </ac:spMkLst>
        </pc:spChg>
        <pc:spChg chg="add mod ord">
          <ac:chgData name="Tomoyuki Ueda" userId="14975d2eb860b0ea" providerId="LiveId" clId="{B27743B6-445A-43F9-8FCC-D84FFC3AB776}" dt="2022-09-20T06:20:33.551" v="2202" actId="1076"/>
          <ac:spMkLst>
            <pc:docMk/>
            <pc:sldMk cId="1577589813" sldId="314"/>
            <ac:spMk id="26" creationId="{E5B9F17F-891F-7A88-C0DC-8039D7BD66A6}"/>
          </ac:spMkLst>
        </pc:spChg>
        <pc:picChg chg="mod">
          <ac:chgData name="Tomoyuki Ueda" userId="14975d2eb860b0ea" providerId="LiveId" clId="{B27743B6-445A-43F9-8FCC-D84FFC3AB776}" dt="2022-09-19T08:06:21.609" v="1557" actId="1076"/>
          <ac:picMkLst>
            <pc:docMk/>
            <pc:sldMk cId="1577589813" sldId="314"/>
            <ac:picMk id="13" creationId="{E9068A38-3C44-9707-D8B1-55CCCAD485CA}"/>
          </ac:picMkLst>
        </pc:picChg>
        <pc:picChg chg="mod">
          <ac:chgData name="Tomoyuki Ueda" userId="14975d2eb860b0ea" providerId="LiveId" clId="{B27743B6-445A-43F9-8FCC-D84FFC3AB776}" dt="2022-09-19T04:27:37.633" v="1279" actId="14100"/>
          <ac:picMkLst>
            <pc:docMk/>
            <pc:sldMk cId="1577589813" sldId="314"/>
            <ac:picMk id="19" creationId="{FEA4A208-3B65-31DD-047A-811933062598}"/>
          </ac:picMkLst>
        </pc:picChg>
      </pc:sldChg>
      <pc:sldChg chg="addSp modSp mod ord modShow">
        <pc:chgData name="Tomoyuki Ueda" userId="14975d2eb860b0ea" providerId="LiveId" clId="{B27743B6-445A-43F9-8FCC-D84FFC3AB776}" dt="2022-09-20T06:26:43.480" v="2514" actId="1076"/>
        <pc:sldMkLst>
          <pc:docMk/>
          <pc:sldMk cId="2688252029" sldId="315"/>
        </pc:sldMkLst>
        <pc:spChg chg="mod">
          <ac:chgData name="Tomoyuki Ueda" userId="14975d2eb860b0ea" providerId="LiveId" clId="{B27743B6-445A-43F9-8FCC-D84FFC3AB776}" dt="2022-09-19T08:15:01.177" v="1808" actId="20577"/>
          <ac:spMkLst>
            <pc:docMk/>
            <pc:sldMk cId="2688252029" sldId="315"/>
            <ac:spMk id="2" creationId="{6E79820B-20CE-2131-C9B0-AFCC467D5895}"/>
          </ac:spMkLst>
        </pc:spChg>
        <pc:spChg chg="mod">
          <ac:chgData name="Tomoyuki Ueda" userId="14975d2eb860b0ea" providerId="LiveId" clId="{B27743B6-445A-43F9-8FCC-D84FFC3AB776}" dt="2022-09-19T08:14:53.288" v="1794" actId="20577"/>
          <ac:spMkLst>
            <pc:docMk/>
            <pc:sldMk cId="2688252029" sldId="315"/>
            <ac:spMk id="3" creationId="{FFDF4358-EEC1-4CFA-DE4B-1727834FAD64}"/>
          </ac:spMkLst>
        </pc:spChg>
        <pc:spChg chg="add mod">
          <ac:chgData name="Tomoyuki Ueda" userId="14975d2eb860b0ea" providerId="LiveId" clId="{B27743B6-445A-43F9-8FCC-D84FFC3AB776}" dt="2022-09-20T06:26:43.480" v="2514" actId="1076"/>
          <ac:spMkLst>
            <pc:docMk/>
            <pc:sldMk cId="2688252029" sldId="315"/>
            <ac:spMk id="6" creationId="{98C47935-F08E-CE93-66EB-3A1C487D78E1}"/>
          </ac:spMkLst>
        </pc:spChg>
        <pc:picChg chg="mod">
          <ac:chgData name="Tomoyuki Ueda" userId="14975d2eb860b0ea" providerId="LiveId" clId="{B27743B6-445A-43F9-8FCC-D84FFC3AB776}" dt="2022-09-19T08:15:29.034" v="1812" actId="1076"/>
          <ac:picMkLst>
            <pc:docMk/>
            <pc:sldMk cId="2688252029" sldId="315"/>
            <ac:picMk id="7" creationId="{2C90EC75-3C42-8CE8-1ADB-EE80B3D7BDEE}"/>
          </ac:picMkLst>
        </pc:picChg>
        <pc:picChg chg="mod">
          <ac:chgData name="Tomoyuki Ueda" userId="14975d2eb860b0ea" providerId="LiveId" clId="{B27743B6-445A-43F9-8FCC-D84FFC3AB776}" dt="2022-09-19T08:15:33.941" v="1813" actId="1076"/>
          <ac:picMkLst>
            <pc:docMk/>
            <pc:sldMk cId="2688252029" sldId="315"/>
            <ac:picMk id="9" creationId="{7C9C7DBC-C22D-60A9-B46C-FC3CCE68B95E}"/>
          </ac:picMkLst>
        </pc:picChg>
      </pc:sldChg>
      <pc:sldChg chg="modSp mod">
        <pc:chgData name="Tomoyuki Ueda" userId="14975d2eb860b0ea" providerId="LiveId" clId="{B27743B6-445A-43F9-8FCC-D84FFC3AB776}" dt="2022-09-20T01:45:56.910" v="2047" actId="20577"/>
        <pc:sldMkLst>
          <pc:docMk/>
          <pc:sldMk cId="2690153199" sldId="316"/>
        </pc:sldMkLst>
        <pc:spChg chg="mod">
          <ac:chgData name="Tomoyuki Ueda" userId="14975d2eb860b0ea" providerId="LiveId" clId="{B27743B6-445A-43F9-8FCC-D84FFC3AB776}" dt="2022-09-19T04:12:46.446" v="1249" actId="20577"/>
          <ac:spMkLst>
            <pc:docMk/>
            <pc:sldMk cId="2690153199" sldId="316"/>
            <ac:spMk id="2" creationId="{1EAECCA2-C45F-CCBD-41C4-05B65D7AF936}"/>
          </ac:spMkLst>
        </pc:spChg>
        <pc:spChg chg="mod">
          <ac:chgData name="Tomoyuki Ueda" userId="14975d2eb860b0ea" providerId="LiveId" clId="{B27743B6-445A-43F9-8FCC-D84FFC3AB776}" dt="2022-09-20T01:45:56.910" v="2047" actId="20577"/>
          <ac:spMkLst>
            <pc:docMk/>
            <pc:sldMk cId="2690153199" sldId="316"/>
            <ac:spMk id="3" creationId="{229C0BD4-E2AA-D587-42B8-08AF8CD97728}"/>
          </ac:spMkLst>
        </pc:spChg>
      </pc:sldChg>
      <pc:sldChg chg="modSp mod">
        <pc:chgData name="Tomoyuki Ueda" userId="14975d2eb860b0ea" providerId="LiveId" clId="{B27743B6-445A-43F9-8FCC-D84FFC3AB776}" dt="2022-09-20T01:46:52.204" v="2049" actId="20577"/>
        <pc:sldMkLst>
          <pc:docMk/>
          <pc:sldMk cId="935333612" sldId="317"/>
        </pc:sldMkLst>
        <pc:spChg chg="mod">
          <ac:chgData name="Tomoyuki Ueda" userId="14975d2eb860b0ea" providerId="LiveId" clId="{B27743B6-445A-43F9-8FCC-D84FFC3AB776}" dt="2022-09-19T04:29:36.125" v="1333" actId="20577"/>
          <ac:spMkLst>
            <pc:docMk/>
            <pc:sldMk cId="935333612" sldId="317"/>
            <ac:spMk id="2" creationId="{0516F74D-8CEC-9361-6B0D-B9E4636260F9}"/>
          </ac:spMkLst>
        </pc:spChg>
        <pc:spChg chg="mod">
          <ac:chgData name="Tomoyuki Ueda" userId="14975d2eb860b0ea" providerId="LiveId" clId="{B27743B6-445A-43F9-8FCC-D84FFC3AB776}" dt="2022-09-20T01:46:52.204" v="2049" actId="20577"/>
          <ac:spMkLst>
            <pc:docMk/>
            <pc:sldMk cId="935333612" sldId="317"/>
            <ac:spMk id="3" creationId="{4C34C346-C800-704E-EEF3-7E483C6369F6}"/>
          </ac:spMkLst>
        </pc:spChg>
      </pc:sldChg>
      <pc:sldChg chg="addSp delSp modSp mod modNotesTx">
        <pc:chgData name="Tomoyuki Ueda" userId="14975d2eb860b0ea" providerId="LiveId" clId="{B27743B6-445A-43F9-8FCC-D84FFC3AB776}" dt="2022-09-20T06:26:01.559" v="2508"/>
        <pc:sldMkLst>
          <pc:docMk/>
          <pc:sldMk cId="3903758399" sldId="318"/>
        </pc:sldMkLst>
        <pc:spChg chg="mod">
          <ac:chgData name="Tomoyuki Ueda" userId="14975d2eb860b0ea" providerId="LiveId" clId="{B27743B6-445A-43F9-8FCC-D84FFC3AB776}" dt="2022-09-19T04:27:23.453" v="1278" actId="20577"/>
          <ac:spMkLst>
            <pc:docMk/>
            <pc:sldMk cId="3903758399" sldId="318"/>
            <ac:spMk id="2" creationId="{485DB5B1-9BD0-36AA-7861-9422D878D3A9}"/>
          </ac:spMkLst>
        </pc:spChg>
        <pc:spChg chg="mod">
          <ac:chgData name="Tomoyuki Ueda" userId="14975d2eb860b0ea" providerId="LiveId" clId="{B27743B6-445A-43F9-8FCC-D84FFC3AB776}" dt="2022-09-19T08:09:31.987" v="1672" actId="20577"/>
          <ac:spMkLst>
            <pc:docMk/>
            <pc:sldMk cId="3903758399" sldId="318"/>
            <ac:spMk id="3" creationId="{297B7071-121F-2DB1-D5BE-A052283A5D69}"/>
          </ac:spMkLst>
        </pc:spChg>
        <pc:spChg chg="add mod">
          <ac:chgData name="Tomoyuki Ueda" userId="14975d2eb860b0ea" providerId="LiveId" clId="{B27743B6-445A-43F9-8FCC-D84FFC3AB776}" dt="2022-09-20T06:26:01.559" v="2508"/>
          <ac:spMkLst>
            <pc:docMk/>
            <pc:sldMk cId="3903758399" sldId="318"/>
            <ac:spMk id="6" creationId="{D144EF11-FE05-74D0-F7C9-5B7DC236631B}"/>
          </ac:spMkLst>
        </pc:spChg>
        <pc:spChg chg="add del mod">
          <ac:chgData name="Tomoyuki Ueda" userId="14975d2eb860b0ea" providerId="LiveId" clId="{B27743B6-445A-43F9-8FCC-D84FFC3AB776}" dt="2022-09-19T08:01:54.341" v="1519" actId="478"/>
          <ac:spMkLst>
            <pc:docMk/>
            <pc:sldMk cId="3903758399" sldId="318"/>
            <ac:spMk id="7" creationId="{4A6E8CAA-B2BA-C132-2AA7-AF124F420E7F}"/>
          </ac:spMkLst>
        </pc:spChg>
        <pc:spChg chg="add mod">
          <ac:chgData name="Tomoyuki Ueda" userId="14975d2eb860b0ea" providerId="LiveId" clId="{B27743B6-445A-43F9-8FCC-D84FFC3AB776}" dt="2022-09-19T08:09:16.154" v="1645" actId="20577"/>
          <ac:spMkLst>
            <pc:docMk/>
            <pc:sldMk cId="3903758399" sldId="318"/>
            <ac:spMk id="10" creationId="{37D57081-330C-1B3D-27E9-CFB8CD530A9E}"/>
          </ac:spMkLst>
        </pc:spChg>
        <pc:spChg chg="add mod">
          <ac:chgData name="Tomoyuki Ueda" userId="14975d2eb860b0ea" providerId="LiveId" clId="{B27743B6-445A-43F9-8FCC-D84FFC3AB776}" dt="2022-09-19T08:03:20.073" v="1531" actId="1076"/>
          <ac:spMkLst>
            <pc:docMk/>
            <pc:sldMk cId="3903758399" sldId="318"/>
            <ac:spMk id="12" creationId="{248230FB-1298-7F59-B9A7-4C974B86F5A5}"/>
          </ac:spMkLst>
        </pc:spChg>
        <pc:spChg chg="add del mod">
          <ac:chgData name="Tomoyuki Ueda" userId="14975d2eb860b0ea" providerId="LiveId" clId="{B27743B6-445A-43F9-8FCC-D84FFC3AB776}" dt="2022-09-19T08:05:05.935" v="1546" actId="478"/>
          <ac:spMkLst>
            <pc:docMk/>
            <pc:sldMk cId="3903758399" sldId="318"/>
            <ac:spMk id="13" creationId="{BDBEC101-7157-3444-CFD3-C93A30FC4E8C}"/>
          </ac:spMkLst>
        </pc:spChg>
        <pc:spChg chg="add mod">
          <ac:chgData name="Tomoyuki Ueda" userId="14975d2eb860b0ea" providerId="LiveId" clId="{B27743B6-445A-43F9-8FCC-D84FFC3AB776}" dt="2022-09-19T08:04:08.612" v="1543" actId="14100"/>
          <ac:spMkLst>
            <pc:docMk/>
            <pc:sldMk cId="3903758399" sldId="318"/>
            <ac:spMk id="14" creationId="{D2B5EE6F-815E-8CE8-31DE-22E311E15F0B}"/>
          </ac:spMkLst>
        </pc:spChg>
        <pc:spChg chg="add mod">
          <ac:chgData name="Tomoyuki Ueda" userId="14975d2eb860b0ea" providerId="LiveId" clId="{B27743B6-445A-43F9-8FCC-D84FFC3AB776}" dt="2022-09-19T08:05:34.875" v="1551" actId="1076"/>
          <ac:spMkLst>
            <pc:docMk/>
            <pc:sldMk cId="3903758399" sldId="318"/>
            <ac:spMk id="15" creationId="{28400FF8-4631-9B05-E86A-FC7D152FE6EC}"/>
          </ac:spMkLst>
        </pc:spChg>
        <pc:spChg chg="add mod">
          <ac:chgData name="Tomoyuki Ueda" userId="14975d2eb860b0ea" providerId="LiveId" clId="{B27743B6-445A-43F9-8FCC-D84FFC3AB776}" dt="2022-09-19T08:10:25.110" v="1682" actId="1076"/>
          <ac:spMkLst>
            <pc:docMk/>
            <pc:sldMk cId="3903758399" sldId="318"/>
            <ac:spMk id="16" creationId="{9D8D30DB-3569-8ACD-3FA5-2A43BD61F593}"/>
          </ac:spMkLst>
        </pc:spChg>
        <pc:spChg chg="add del mod">
          <ac:chgData name="Tomoyuki Ueda" userId="14975d2eb860b0ea" providerId="LiveId" clId="{B27743B6-445A-43F9-8FCC-D84FFC3AB776}" dt="2022-09-20T06:26:01.165" v="2507" actId="478"/>
          <ac:spMkLst>
            <pc:docMk/>
            <pc:sldMk cId="3903758399" sldId="318"/>
            <ac:spMk id="17" creationId="{E8C6E2BC-31D9-3E9D-8D87-A810F4009BCE}"/>
          </ac:spMkLst>
        </pc:spChg>
        <pc:picChg chg="add del mod">
          <ac:chgData name="Tomoyuki Ueda" userId="14975d2eb860b0ea" providerId="LiveId" clId="{B27743B6-445A-43F9-8FCC-D84FFC3AB776}" dt="2022-09-19T08:01:48.756" v="1518" actId="478"/>
          <ac:picMkLst>
            <pc:docMk/>
            <pc:sldMk cId="3903758399" sldId="318"/>
            <ac:picMk id="6" creationId="{E21329C0-4937-B54E-E1F1-13C8FC0C0961}"/>
          </ac:picMkLst>
        </pc:picChg>
        <pc:picChg chg="add mod">
          <ac:chgData name="Tomoyuki Ueda" userId="14975d2eb860b0ea" providerId="LiveId" clId="{B27743B6-445A-43F9-8FCC-D84FFC3AB776}" dt="2022-09-19T08:10:17.606" v="1680" actId="1076"/>
          <ac:picMkLst>
            <pc:docMk/>
            <pc:sldMk cId="3903758399" sldId="318"/>
            <ac:picMk id="9" creationId="{8C1B3E7D-5A05-6146-FF55-7F6B087E38BA}"/>
          </ac:picMkLst>
        </pc:picChg>
        <pc:picChg chg="add mod">
          <ac:chgData name="Tomoyuki Ueda" userId="14975d2eb860b0ea" providerId="LiveId" clId="{B27743B6-445A-43F9-8FCC-D84FFC3AB776}" dt="2022-09-19T08:02:34.856" v="1527"/>
          <ac:picMkLst>
            <pc:docMk/>
            <pc:sldMk cId="3903758399" sldId="318"/>
            <ac:picMk id="11" creationId="{3E736919-F689-080A-308D-EEE2B63FC1A8}"/>
          </ac:picMkLst>
        </pc:picChg>
      </pc:sldChg>
      <pc:sldChg chg="addSp delSp modSp new mod">
        <pc:chgData name="Tomoyuki Ueda" userId="14975d2eb860b0ea" providerId="LiveId" clId="{B27743B6-445A-43F9-8FCC-D84FFC3AB776}" dt="2022-09-19T03:55:20.515" v="767" actId="1076"/>
        <pc:sldMkLst>
          <pc:docMk/>
          <pc:sldMk cId="4021410910" sldId="319"/>
        </pc:sldMkLst>
        <pc:spChg chg="mod">
          <ac:chgData name="Tomoyuki Ueda" userId="14975d2eb860b0ea" providerId="LiveId" clId="{B27743B6-445A-43F9-8FCC-D84FFC3AB776}" dt="2022-09-19T03:54:58.136" v="765" actId="20577"/>
          <ac:spMkLst>
            <pc:docMk/>
            <pc:sldMk cId="4021410910" sldId="319"/>
            <ac:spMk id="2" creationId="{C1B35312-7415-6F4E-58F6-92092326A798}"/>
          </ac:spMkLst>
        </pc:spChg>
        <pc:spChg chg="mod">
          <ac:chgData name="Tomoyuki Ueda" userId="14975d2eb860b0ea" providerId="LiveId" clId="{B27743B6-445A-43F9-8FCC-D84FFC3AB776}" dt="2022-09-19T03:55:20.515" v="767" actId="1076"/>
          <ac:spMkLst>
            <pc:docMk/>
            <pc:sldMk cId="4021410910" sldId="319"/>
            <ac:spMk id="3" creationId="{5D686FAB-93C1-FC76-42A9-A7E6FE175463}"/>
          </ac:spMkLst>
        </pc:spChg>
        <pc:spChg chg="add mod">
          <ac:chgData name="Tomoyuki Ueda" userId="14975d2eb860b0ea" providerId="LiveId" clId="{B27743B6-445A-43F9-8FCC-D84FFC3AB776}" dt="2022-09-19T03:29:31.188" v="520" actId="1076"/>
          <ac:spMkLst>
            <pc:docMk/>
            <pc:sldMk cId="4021410910" sldId="319"/>
            <ac:spMk id="9" creationId="{50CFFE9E-EA92-E3CF-9BB3-56CFBBB900D2}"/>
          </ac:spMkLst>
        </pc:spChg>
        <pc:spChg chg="add mod">
          <ac:chgData name="Tomoyuki Ueda" userId="14975d2eb860b0ea" providerId="LiveId" clId="{B27743B6-445A-43F9-8FCC-D84FFC3AB776}" dt="2022-09-19T03:35:42.130" v="590" actId="1076"/>
          <ac:spMkLst>
            <pc:docMk/>
            <pc:sldMk cId="4021410910" sldId="319"/>
            <ac:spMk id="10" creationId="{A348F18C-C82D-F30A-00E2-896F26CB4019}"/>
          </ac:spMkLst>
        </pc:spChg>
        <pc:spChg chg="add mod">
          <ac:chgData name="Tomoyuki Ueda" userId="14975d2eb860b0ea" providerId="LiveId" clId="{B27743B6-445A-43F9-8FCC-D84FFC3AB776}" dt="2022-09-19T03:36:42.973" v="602" actId="1076"/>
          <ac:spMkLst>
            <pc:docMk/>
            <pc:sldMk cId="4021410910" sldId="319"/>
            <ac:spMk id="15" creationId="{408F6600-7B36-4B33-C9E9-180A3099D2D8}"/>
          </ac:spMkLst>
        </pc:spChg>
        <pc:spChg chg="add mod">
          <ac:chgData name="Tomoyuki Ueda" userId="14975d2eb860b0ea" providerId="LiveId" clId="{B27743B6-445A-43F9-8FCC-D84FFC3AB776}" dt="2022-09-19T03:37:04.689" v="603" actId="1076"/>
          <ac:spMkLst>
            <pc:docMk/>
            <pc:sldMk cId="4021410910" sldId="319"/>
            <ac:spMk id="19" creationId="{0B78E632-5EFB-7691-967F-1BF466DBE102}"/>
          </ac:spMkLst>
        </pc:spChg>
        <pc:spChg chg="add del mod">
          <ac:chgData name="Tomoyuki Ueda" userId="14975d2eb860b0ea" providerId="LiveId" clId="{B27743B6-445A-43F9-8FCC-D84FFC3AB776}" dt="2022-09-19T03:31:50.397" v="569"/>
          <ac:spMkLst>
            <pc:docMk/>
            <pc:sldMk cId="4021410910" sldId="319"/>
            <ac:spMk id="20" creationId="{7F929046-EBA8-9139-248A-867F823A6E6A}"/>
          </ac:spMkLst>
        </pc:spChg>
        <pc:picChg chg="add mod">
          <ac:chgData name="Tomoyuki Ueda" userId="14975d2eb860b0ea" providerId="LiveId" clId="{B27743B6-445A-43F9-8FCC-D84FFC3AB776}" dt="2022-09-19T03:37:04.689" v="603" actId="1076"/>
          <ac:picMkLst>
            <pc:docMk/>
            <pc:sldMk cId="4021410910" sldId="319"/>
            <ac:picMk id="6" creationId="{08507C81-EB61-25E3-02FA-D5D4D922E4B8}"/>
          </ac:picMkLst>
        </pc:picChg>
        <pc:picChg chg="add mod">
          <ac:chgData name="Tomoyuki Ueda" userId="14975d2eb860b0ea" providerId="LiveId" clId="{B27743B6-445A-43F9-8FCC-D84FFC3AB776}" dt="2022-09-19T03:35:42.130" v="590" actId="1076"/>
          <ac:picMkLst>
            <pc:docMk/>
            <pc:sldMk cId="4021410910" sldId="319"/>
            <ac:picMk id="7" creationId="{57EF85E9-934D-23BD-CA08-EF10A463762C}"/>
          </ac:picMkLst>
        </pc:picChg>
        <pc:picChg chg="add mod">
          <ac:chgData name="Tomoyuki Ueda" userId="14975d2eb860b0ea" providerId="LiveId" clId="{B27743B6-445A-43F9-8FCC-D84FFC3AB776}" dt="2022-09-19T03:29:31.188" v="520" actId="1076"/>
          <ac:picMkLst>
            <pc:docMk/>
            <pc:sldMk cId="4021410910" sldId="319"/>
            <ac:picMk id="8" creationId="{498AC429-42B9-D2B0-0309-E8B3F582BCFF}"/>
          </ac:picMkLst>
        </pc:picChg>
        <pc:picChg chg="add mod">
          <ac:chgData name="Tomoyuki Ueda" userId="14975d2eb860b0ea" providerId="LiveId" clId="{B27743B6-445A-43F9-8FCC-D84FFC3AB776}" dt="2022-09-19T03:36:42.973" v="602" actId="1076"/>
          <ac:picMkLst>
            <pc:docMk/>
            <pc:sldMk cId="4021410910" sldId="319"/>
            <ac:picMk id="14" creationId="{218F324F-3742-790F-4D3B-55D0E0B696E1}"/>
          </ac:picMkLst>
        </pc:picChg>
        <pc:picChg chg="add mod">
          <ac:chgData name="Tomoyuki Ueda" userId="14975d2eb860b0ea" providerId="LiveId" clId="{B27743B6-445A-43F9-8FCC-D84FFC3AB776}" dt="2022-09-19T03:35:42.130" v="590" actId="1076"/>
          <ac:picMkLst>
            <pc:docMk/>
            <pc:sldMk cId="4021410910" sldId="319"/>
            <ac:picMk id="21" creationId="{C26B5BC7-9D5A-97F0-9CC8-4B3FFB5AAD79}"/>
          </ac:picMkLst>
        </pc:picChg>
        <pc:cxnChg chg="add mod">
          <ac:chgData name="Tomoyuki Ueda" userId="14975d2eb860b0ea" providerId="LiveId" clId="{B27743B6-445A-43F9-8FCC-D84FFC3AB776}" dt="2022-09-19T03:35:42.130" v="590" actId="1076"/>
          <ac:cxnSpMkLst>
            <pc:docMk/>
            <pc:sldMk cId="4021410910" sldId="319"/>
            <ac:cxnSpMk id="11" creationId="{B2581CB5-41FB-1291-CAFC-3D6ACADD076F}"/>
          </ac:cxnSpMkLst>
        </pc:cxnChg>
        <pc:cxnChg chg="add mod">
          <ac:chgData name="Tomoyuki Ueda" userId="14975d2eb860b0ea" providerId="LiveId" clId="{B27743B6-445A-43F9-8FCC-D84FFC3AB776}" dt="2022-09-19T03:37:04.689" v="603" actId="1076"/>
          <ac:cxnSpMkLst>
            <pc:docMk/>
            <pc:sldMk cId="4021410910" sldId="319"/>
            <ac:cxnSpMk id="12" creationId="{5E15937F-83CE-E1FF-268A-20F29AA95947}"/>
          </ac:cxnSpMkLst>
        </pc:cxnChg>
        <pc:cxnChg chg="add mod">
          <ac:chgData name="Tomoyuki Ueda" userId="14975d2eb860b0ea" providerId="LiveId" clId="{B27743B6-445A-43F9-8FCC-D84FFC3AB776}" dt="2022-09-19T03:37:04.689" v="603" actId="1076"/>
          <ac:cxnSpMkLst>
            <pc:docMk/>
            <pc:sldMk cId="4021410910" sldId="319"/>
            <ac:cxnSpMk id="13" creationId="{81FCD8AA-4AE3-0EC5-ACEA-FD406D876DB7}"/>
          </ac:cxnSpMkLst>
        </pc:cxnChg>
        <pc:cxnChg chg="add del mod">
          <ac:chgData name="Tomoyuki Ueda" userId="14975d2eb860b0ea" providerId="LiveId" clId="{B27743B6-445A-43F9-8FCC-D84FFC3AB776}" dt="2022-09-19T03:24:57.995" v="481"/>
          <ac:cxnSpMkLst>
            <pc:docMk/>
            <pc:sldMk cId="4021410910" sldId="319"/>
            <ac:cxnSpMk id="16" creationId="{7C731CD5-AD3A-0CB9-0065-E7D9073FB8AB}"/>
          </ac:cxnSpMkLst>
        </pc:cxnChg>
      </pc:sldChg>
      <pc:sldChg chg="addSp modSp new mod modNotesTx">
        <pc:chgData name="Tomoyuki Ueda" userId="14975d2eb860b0ea" providerId="LiveId" clId="{B27743B6-445A-43F9-8FCC-D84FFC3AB776}" dt="2022-09-19T05:14:57.059" v="1501" actId="20577"/>
        <pc:sldMkLst>
          <pc:docMk/>
          <pc:sldMk cId="47747725" sldId="320"/>
        </pc:sldMkLst>
        <pc:spChg chg="mod">
          <ac:chgData name="Tomoyuki Ueda" userId="14975d2eb860b0ea" providerId="LiveId" clId="{B27743B6-445A-43F9-8FCC-D84FFC3AB776}" dt="2022-09-19T03:55:10.792" v="766"/>
          <ac:spMkLst>
            <pc:docMk/>
            <pc:sldMk cId="47747725" sldId="320"/>
            <ac:spMk id="2" creationId="{EE6FF72C-040C-4CAA-DD3A-14DAA1EE0000}"/>
          </ac:spMkLst>
        </pc:spChg>
        <pc:spChg chg="mod">
          <ac:chgData name="Tomoyuki Ueda" userId="14975d2eb860b0ea" providerId="LiveId" clId="{B27743B6-445A-43F9-8FCC-D84FFC3AB776}" dt="2022-09-19T03:53:36.065" v="749" actId="20577"/>
          <ac:spMkLst>
            <pc:docMk/>
            <pc:sldMk cId="47747725" sldId="320"/>
            <ac:spMk id="3" creationId="{A0F956A5-6F1C-2DCF-29D5-404375D48209}"/>
          </ac:spMkLst>
        </pc:spChg>
        <pc:picChg chg="add mod">
          <ac:chgData name="Tomoyuki Ueda" userId="14975d2eb860b0ea" providerId="LiveId" clId="{B27743B6-445A-43F9-8FCC-D84FFC3AB776}" dt="2022-09-19T04:23:53.966" v="1253" actId="1076"/>
          <ac:picMkLst>
            <pc:docMk/>
            <pc:sldMk cId="47747725" sldId="320"/>
            <ac:picMk id="6" creationId="{7486B74B-FBD4-391A-6715-621C800FF5F2}"/>
          </ac:picMkLst>
        </pc:picChg>
      </pc:sldChg>
    </pc:docChg>
  </pc:docChgLst>
  <pc:docChgLst>
    <pc:chgData name="Tomoyuki Ueda" userId="14975d2eb860b0ea" providerId="LiveId" clId="{086031FB-09B5-4B87-A9E8-344C89597041}"/>
    <pc:docChg chg="undo redo custSel addSld delSld modSld">
      <pc:chgData name="Tomoyuki Ueda" userId="14975d2eb860b0ea" providerId="LiveId" clId="{086031FB-09B5-4B87-A9E8-344C89597041}" dt="2023-01-18T05:37:29.651" v="419" actId="20577"/>
      <pc:docMkLst>
        <pc:docMk/>
      </pc:docMkLst>
      <pc:sldChg chg="delSp modSp mod modNotesTx">
        <pc:chgData name="Tomoyuki Ueda" userId="14975d2eb860b0ea" providerId="LiveId" clId="{086031FB-09B5-4B87-A9E8-344C89597041}" dt="2023-01-18T05:36:21.392" v="254" actId="20577"/>
        <pc:sldMkLst>
          <pc:docMk/>
          <pc:sldMk cId="3926447362" sldId="336"/>
        </pc:sldMkLst>
        <pc:spChg chg="del mod ord">
          <ac:chgData name="Tomoyuki Ueda" userId="14975d2eb860b0ea" providerId="LiveId" clId="{086031FB-09B5-4B87-A9E8-344C89597041}" dt="2023-01-18T04:24:59.639" v="189" actId="478"/>
          <ac:spMkLst>
            <pc:docMk/>
            <pc:sldMk cId="3926447362" sldId="336"/>
            <ac:spMk id="46" creationId="{E1047447-B213-6DCD-FE02-4464DD4DD932}"/>
          </ac:spMkLst>
        </pc:spChg>
        <pc:spChg chg="del mod ord">
          <ac:chgData name="Tomoyuki Ueda" userId="14975d2eb860b0ea" providerId="LiveId" clId="{086031FB-09B5-4B87-A9E8-344C89597041}" dt="2023-01-18T04:23:01.896" v="170" actId="478"/>
          <ac:spMkLst>
            <pc:docMk/>
            <pc:sldMk cId="3926447362" sldId="336"/>
            <ac:spMk id="47" creationId="{7559F1D9-DE9E-D2E3-B3B3-753551F147E1}"/>
          </ac:spMkLst>
        </pc:spChg>
        <pc:spChg chg="del mod ord">
          <ac:chgData name="Tomoyuki Ueda" userId="14975d2eb860b0ea" providerId="LiveId" clId="{086031FB-09B5-4B87-A9E8-344C89597041}" dt="2023-01-18T04:23:01.896" v="170" actId="478"/>
          <ac:spMkLst>
            <pc:docMk/>
            <pc:sldMk cId="3926447362" sldId="336"/>
            <ac:spMk id="49" creationId="{BDB39768-96AC-D68B-64C0-3F653319D00C}"/>
          </ac:spMkLst>
        </pc:spChg>
        <pc:spChg chg="del mod ord">
          <ac:chgData name="Tomoyuki Ueda" userId="14975d2eb860b0ea" providerId="LiveId" clId="{086031FB-09B5-4B87-A9E8-344C89597041}" dt="2023-01-18T04:23:01.896" v="170" actId="478"/>
          <ac:spMkLst>
            <pc:docMk/>
            <pc:sldMk cId="3926447362" sldId="336"/>
            <ac:spMk id="50" creationId="{DC13C343-59D2-42CC-A8BD-3F444381D69B}"/>
          </ac:spMkLst>
        </pc:spChg>
        <pc:spChg chg="del mod ord">
          <ac:chgData name="Tomoyuki Ueda" userId="14975d2eb860b0ea" providerId="LiveId" clId="{086031FB-09B5-4B87-A9E8-344C89597041}" dt="2023-01-18T04:22:17.761" v="157" actId="478"/>
          <ac:spMkLst>
            <pc:docMk/>
            <pc:sldMk cId="3926447362" sldId="336"/>
            <ac:spMk id="51" creationId="{6BA70811-0171-2FD6-B5F8-1297528DCEDF}"/>
          </ac:spMkLst>
        </pc:spChg>
        <pc:spChg chg="del mod ord">
          <ac:chgData name="Tomoyuki Ueda" userId="14975d2eb860b0ea" providerId="LiveId" clId="{086031FB-09B5-4B87-A9E8-344C89597041}" dt="2023-01-18T04:23:01.896" v="170" actId="478"/>
          <ac:spMkLst>
            <pc:docMk/>
            <pc:sldMk cId="3926447362" sldId="336"/>
            <ac:spMk id="52" creationId="{43F955F4-3F15-4405-9B1C-33E245E14BF6}"/>
          </ac:spMkLst>
        </pc:spChg>
        <pc:spChg chg="del mod ord">
          <ac:chgData name="Tomoyuki Ueda" userId="14975d2eb860b0ea" providerId="LiveId" clId="{086031FB-09B5-4B87-A9E8-344C89597041}" dt="2023-01-18T04:23:01.896" v="170" actId="478"/>
          <ac:spMkLst>
            <pc:docMk/>
            <pc:sldMk cId="3926447362" sldId="336"/>
            <ac:spMk id="53" creationId="{C3E9B281-6625-33F2-B245-93BAC01787C8}"/>
          </ac:spMkLst>
        </pc:spChg>
        <pc:spChg chg="del mod ord">
          <ac:chgData name="Tomoyuki Ueda" userId="14975d2eb860b0ea" providerId="LiveId" clId="{086031FB-09B5-4B87-A9E8-344C89597041}" dt="2023-01-18T04:24:59.639" v="189" actId="478"/>
          <ac:spMkLst>
            <pc:docMk/>
            <pc:sldMk cId="3926447362" sldId="336"/>
            <ac:spMk id="54" creationId="{7877B393-323B-494E-9415-E1A87A4D4A31}"/>
          </ac:spMkLst>
        </pc:spChg>
        <pc:spChg chg="del mod ord">
          <ac:chgData name="Tomoyuki Ueda" userId="14975d2eb860b0ea" providerId="LiveId" clId="{086031FB-09B5-4B87-A9E8-344C89597041}" dt="2023-01-18T04:24:59.639" v="189" actId="478"/>
          <ac:spMkLst>
            <pc:docMk/>
            <pc:sldMk cId="3926447362" sldId="336"/>
            <ac:spMk id="55" creationId="{542EF72A-FE79-9956-6440-C81D9DA15A02}"/>
          </ac:spMkLst>
        </pc:spChg>
        <pc:spChg chg="del mod ord">
          <ac:chgData name="Tomoyuki Ueda" userId="14975d2eb860b0ea" providerId="LiveId" clId="{086031FB-09B5-4B87-A9E8-344C89597041}" dt="2023-01-18T04:23:39.541" v="180" actId="478"/>
          <ac:spMkLst>
            <pc:docMk/>
            <pc:sldMk cId="3926447362" sldId="336"/>
            <ac:spMk id="58" creationId="{9F312541-282E-C570-0CDE-8057AA81456C}"/>
          </ac:spMkLst>
        </pc:spChg>
        <pc:spChg chg="del mod ord">
          <ac:chgData name="Tomoyuki Ueda" userId="14975d2eb860b0ea" providerId="LiveId" clId="{086031FB-09B5-4B87-A9E8-344C89597041}" dt="2023-01-18T04:24:59.639" v="189" actId="478"/>
          <ac:spMkLst>
            <pc:docMk/>
            <pc:sldMk cId="3926447362" sldId="336"/>
            <ac:spMk id="60" creationId="{D4C43272-0188-9932-A1D0-4E38A67E27E9}"/>
          </ac:spMkLst>
        </pc:spChg>
        <pc:spChg chg="del mod ord">
          <ac:chgData name="Tomoyuki Ueda" userId="14975d2eb860b0ea" providerId="LiveId" clId="{086031FB-09B5-4B87-A9E8-344C89597041}" dt="2023-01-18T04:23:01.896" v="170" actId="478"/>
          <ac:spMkLst>
            <pc:docMk/>
            <pc:sldMk cId="3926447362" sldId="336"/>
            <ac:spMk id="61" creationId="{9C48EFEE-0514-9ACC-55E8-448A48097482}"/>
          </ac:spMkLst>
        </pc:spChg>
        <pc:spChg chg="del mod ord">
          <ac:chgData name="Tomoyuki Ueda" userId="14975d2eb860b0ea" providerId="LiveId" clId="{086031FB-09B5-4B87-A9E8-344C89597041}" dt="2023-01-18T04:23:39.541" v="180" actId="478"/>
          <ac:spMkLst>
            <pc:docMk/>
            <pc:sldMk cId="3926447362" sldId="336"/>
            <ac:spMk id="62" creationId="{F3FD7CB9-07BD-0E4D-EA7E-BA64CC467D9A}"/>
          </ac:spMkLst>
        </pc:spChg>
        <pc:spChg chg="del">
          <ac:chgData name="Tomoyuki Ueda" userId="14975d2eb860b0ea" providerId="LiveId" clId="{086031FB-09B5-4B87-A9E8-344C89597041}" dt="2023-01-18T04:24:59.639" v="189" actId="478"/>
          <ac:spMkLst>
            <pc:docMk/>
            <pc:sldMk cId="3926447362" sldId="336"/>
            <ac:spMk id="63" creationId="{BD7FD36E-DA76-5562-DA56-4FBC1C038E07}"/>
          </ac:spMkLst>
        </pc:spChg>
        <pc:spChg chg="del mod ord">
          <ac:chgData name="Tomoyuki Ueda" userId="14975d2eb860b0ea" providerId="LiveId" clId="{086031FB-09B5-4B87-A9E8-344C89597041}" dt="2023-01-18T04:23:01.896" v="170" actId="478"/>
          <ac:spMkLst>
            <pc:docMk/>
            <pc:sldMk cId="3926447362" sldId="336"/>
            <ac:spMk id="64" creationId="{CC232A1D-D327-B204-B145-7FA4F8EFF48C}"/>
          </ac:spMkLst>
        </pc:spChg>
        <pc:spChg chg="del mod ord">
          <ac:chgData name="Tomoyuki Ueda" userId="14975d2eb860b0ea" providerId="LiveId" clId="{086031FB-09B5-4B87-A9E8-344C89597041}" dt="2023-01-18T04:24:59.639" v="189" actId="478"/>
          <ac:spMkLst>
            <pc:docMk/>
            <pc:sldMk cId="3926447362" sldId="336"/>
            <ac:spMk id="66" creationId="{81F42B27-F191-3513-7580-B12763F1F12E}"/>
          </ac:spMkLst>
        </pc:spChg>
        <pc:spChg chg="del mod ord">
          <ac:chgData name="Tomoyuki Ueda" userId="14975d2eb860b0ea" providerId="LiveId" clId="{086031FB-09B5-4B87-A9E8-344C89597041}" dt="2023-01-18T04:23:39.541" v="180" actId="478"/>
          <ac:spMkLst>
            <pc:docMk/>
            <pc:sldMk cId="3926447362" sldId="336"/>
            <ac:spMk id="67" creationId="{AB24FB17-95DF-F924-295A-6A43453FE57A}"/>
          </ac:spMkLst>
        </pc:spChg>
        <pc:spChg chg="del mod ord">
          <ac:chgData name="Tomoyuki Ueda" userId="14975d2eb860b0ea" providerId="LiveId" clId="{086031FB-09B5-4B87-A9E8-344C89597041}" dt="2023-01-18T04:23:39.541" v="180" actId="478"/>
          <ac:spMkLst>
            <pc:docMk/>
            <pc:sldMk cId="3926447362" sldId="336"/>
            <ac:spMk id="68" creationId="{D812466F-AD50-E4B7-8874-144E3B617E95}"/>
          </ac:spMkLst>
        </pc:spChg>
        <pc:spChg chg="del mod ord">
          <ac:chgData name="Tomoyuki Ueda" userId="14975d2eb860b0ea" providerId="LiveId" clId="{086031FB-09B5-4B87-A9E8-344C89597041}" dt="2023-01-18T04:24:23.656" v="187" actId="478"/>
          <ac:spMkLst>
            <pc:docMk/>
            <pc:sldMk cId="3926447362" sldId="336"/>
            <ac:spMk id="70" creationId="{6740375D-09C4-51CC-7268-E7549002527B}"/>
          </ac:spMkLst>
        </pc:spChg>
        <pc:spChg chg="del mod ord">
          <ac:chgData name="Tomoyuki Ueda" userId="14975d2eb860b0ea" providerId="LiveId" clId="{086031FB-09B5-4B87-A9E8-344C89597041}" dt="2023-01-18T04:24:23.656" v="187" actId="478"/>
          <ac:spMkLst>
            <pc:docMk/>
            <pc:sldMk cId="3926447362" sldId="336"/>
            <ac:spMk id="71" creationId="{7993D99A-E5DD-A433-0E65-D8A9334C8822}"/>
          </ac:spMkLst>
        </pc:spChg>
        <pc:spChg chg="del mod ord">
          <ac:chgData name="Tomoyuki Ueda" userId="14975d2eb860b0ea" providerId="LiveId" clId="{086031FB-09B5-4B87-A9E8-344C89597041}" dt="2023-01-18T04:23:39.541" v="180" actId="478"/>
          <ac:spMkLst>
            <pc:docMk/>
            <pc:sldMk cId="3926447362" sldId="336"/>
            <ac:spMk id="72" creationId="{7334FCAC-15D5-B64C-ADDA-2BD544A50A95}"/>
          </ac:spMkLst>
        </pc:spChg>
        <pc:spChg chg="del mod ord">
          <ac:chgData name="Tomoyuki Ueda" userId="14975d2eb860b0ea" providerId="LiveId" clId="{086031FB-09B5-4B87-A9E8-344C89597041}" dt="2023-01-18T04:23:01.896" v="170" actId="478"/>
          <ac:spMkLst>
            <pc:docMk/>
            <pc:sldMk cId="3926447362" sldId="336"/>
            <ac:spMk id="74" creationId="{FFD76762-EC85-8DC1-BBE4-328F4990C5DB}"/>
          </ac:spMkLst>
        </pc:spChg>
        <pc:spChg chg="del mod ord">
          <ac:chgData name="Tomoyuki Ueda" userId="14975d2eb860b0ea" providerId="LiveId" clId="{086031FB-09B5-4B87-A9E8-344C89597041}" dt="2023-01-18T04:23:01.896" v="170" actId="478"/>
          <ac:spMkLst>
            <pc:docMk/>
            <pc:sldMk cId="3926447362" sldId="336"/>
            <ac:spMk id="75" creationId="{492CEB8E-08B7-A17B-BACA-32A1807839B0}"/>
          </ac:spMkLst>
        </pc:spChg>
        <pc:spChg chg="del mod ord">
          <ac:chgData name="Tomoyuki Ueda" userId="14975d2eb860b0ea" providerId="LiveId" clId="{086031FB-09B5-4B87-A9E8-344C89597041}" dt="2023-01-18T04:23:39.541" v="180" actId="478"/>
          <ac:spMkLst>
            <pc:docMk/>
            <pc:sldMk cId="3926447362" sldId="336"/>
            <ac:spMk id="76" creationId="{75E14D29-7E4C-A7CD-A5DA-928927AF6B3F}"/>
          </ac:spMkLst>
        </pc:spChg>
        <pc:spChg chg="del mod ord">
          <ac:chgData name="Tomoyuki Ueda" userId="14975d2eb860b0ea" providerId="LiveId" clId="{086031FB-09B5-4B87-A9E8-344C89597041}" dt="2023-01-18T04:23:39.541" v="180" actId="478"/>
          <ac:spMkLst>
            <pc:docMk/>
            <pc:sldMk cId="3926447362" sldId="336"/>
            <ac:spMk id="77" creationId="{8E2DD6A2-A581-0BB9-5DEB-7C76152521D6}"/>
          </ac:spMkLst>
        </pc:spChg>
        <pc:spChg chg="del mod ord">
          <ac:chgData name="Tomoyuki Ueda" userId="14975d2eb860b0ea" providerId="LiveId" clId="{086031FB-09B5-4B87-A9E8-344C89597041}" dt="2023-01-18T04:23:01.896" v="170" actId="478"/>
          <ac:spMkLst>
            <pc:docMk/>
            <pc:sldMk cId="3926447362" sldId="336"/>
            <ac:spMk id="79" creationId="{3C693DEF-AABD-387A-9637-352652BC6905}"/>
          </ac:spMkLst>
        </pc:spChg>
        <pc:spChg chg="del mod ord">
          <ac:chgData name="Tomoyuki Ueda" userId="14975d2eb860b0ea" providerId="LiveId" clId="{086031FB-09B5-4B87-A9E8-344C89597041}" dt="2023-01-18T04:23:01.896" v="170" actId="478"/>
          <ac:spMkLst>
            <pc:docMk/>
            <pc:sldMk cId="3926447362" sldId="336"/>
            <ac:spMk id="80" creationId="{E071BAB6-AC5F-BCCD-FC53-D491930B6312}"/>
          </ac:spMkLst>
        </pc:spChg>
        <pc:spChg chg="del mod ord">
          <ac:chgData name="Tomoyuki Ueda" userId="14975d2eb860b0ea" providerId="LiveId" clId="{086031FB-09B5-4B87-A9E8-344C89597041}" dt="2023-01-18T04:22:19.425" v="158" actId="478"/>
          <ac:spMkLst>
            <pc:docMk/>
            <pc:sldMk cId="3926447362" sldId="336"/>
            <ac:spMk id="83" creationId="{F7E2EE80-FDCF-2425-1B59-74E685C528D1}"/>
          </ac:spMkLst>
        </pc:spChg>
        <pc:spChg chg="del mod ord">
          <ac:chgData name="Tomoyuki Ueda" userId="14975d2eb860b0ea" providerId="LiveId" clId="{086031FB-09B5-4B87-A9E8-344C89597041}" dt="2023-01-18T04:23:39.541" v="180" actId="478"/>
          <ac:spMkLst>
            <pc:docMk/>
            <pc:sldMk cId="3926447362" sldId="336"/>
            <ac:spMk id="87" creationId="{EB7C371C-F77C-DE75-B47A-3B74ED22899B}"/>
          </ac:spMkLst>
        </pc:spChg>
        <pc:spChg chg="del mod ord">
          <ac:chgData name="Tomoyuki Ueda" userId="14975d2eb860b0ea" providerId="LiveId" clId="{086031FB-09B5-4B87-A9E8-344C89597041}" dt="2023-01-18T04:22:20.874" v="160" actId="478"/>
          <ac:spMkLst>
            <pc:docMk/>
            <pc:sldMk cId="3926447362" sldId="336"/>
            <ac:spMk id="90" creationId="{85E6E6BD-6C32-2846-B620-6C0A551CCC7C}"/>
          </ac:spMkLst>
        </pc:spChg>
        <pc:spChg chg="del mod ord">
          <ac:chgData name="Tomoyuki Ueda" userId="14975d2eb860b0ea" providerId="LiveId" clId="{086031FB-09B5-4B87-A9E8-344C89597041}" dt="2023-01-18T04:23:39.541" v="180" actId="478"/>
          <ac:spMkLst>
            <pc:docMk/>
            <pc:sldMk cId="3926447362" sldId="336"/>
            <ac:spMk id="92" creationId="{3E74FFB8-6DCA-5B4E-C77D-A0089C032598}"/>
          </ac:spMkLst>
        </pc:spChg>
        <pc:spChg chg="del mod ord">
          <ac:chgData name="Tomoyuki Ueda" userId="14975d2eb860b0ea" providerId="LiveId" clId="{086031FB-09B5-4B87-A9E8-344C89597041}" dt="2023-01-18T04:23:01.896" v="170" actId="478"/>
          <ac:spMkLst>
            <pc:docMk/>
            <pc:sldMk cId="3926447362" sldId="336"/>
            <ac:spMk id="93" creationId="{320FDB62-BC43-8A0C-1F90-2AE40B1FD71B}"/>
          </ac:spMkLst>
        </pc:spChg>
        <pc:spChg chg="del mod ord">
          <ac:chgData name="Tomoyuki Ueda" userId="14975d2eb860b0ea" providerId="LiveId" clId="{086031FB-09B5-4B87-A9E8-344C89597041}" dt="2023-01-18T04:22:22.603" v="162" actId="478"/>
          <ac:spMkLst>
            <pc:docMk/>
            <pc:sldMk cId="3926447362" sldId="336"/>
            <ac:spMk id="94" creationId="{65EDBA8C-F0A8-E4E9-3B33-C0BB6F244D7A}"/>
          </ac:spMkLst>
        </pc:spChg>
        <pc:spChg chg="del mod ord">
          <ac:chgData name="Tomoyuki Ueda" userId="14975d2eb860b0ea" providerId="LiveId" clId="{086031FB-09B5-4B87-A9E8-344C89597041}" dt="2023-01-18T04:22:21.912" v="161" actId="478"/>
          <ac:spMkLst>
            <pc:docMk/>
            <pc:sldMk cId="3926447362" sldId="336"/>
            <ac:spMk id="95" creationId="{0DD6932C-E7F0-F7E7-BB71-EDDCA178641D}"/>
          </ac:spMkLst>
        </pc:spChg>
        <pc:spChg chg="del mod ord">
          <ac:chgData name="Tomoyuki Ueda" userId="14975d2eb860b0ea" providerId="LiveId" clId="{086031FB-09B5-4B87-A9E8-344C89597041}" dt="2023-01-18T04:22:23.158" v="163" actId="478"/>
          <ac:spMkLst>
            <pc:docMk/>
            <pc:sldMk cId="3926447362" sldId="336"/>
            <ac:spMk id="96" creationId="{B27EF01E-4907-E50B-9F21-5CEF52393D6D}"/>
          </ac:spMkLst>
        </pc:spChg>
        <pc:spChg chg="mod ord">
          <ac:chgData name="Tomoyuki Ueda" userId="14975d2eb860b0ea" providerId="LiveId" clId="{086031FB-09B5-4B87-A9E8-344C89597041}" dt="2023-01-18T04:23:08.304" v="172" actId="1076"/>
          <ac:spMkLst>
            <pc:docMk/>
            <pc:sldMk cId="3926447362" sldId="336"/>
            <ac:spMk id="97" creationId="{EC2E18E3-C4C1-6DE4-D282-E705811E92F1}"/>
          </ac:spMkLst>
        </pc:spChg>
        <pc:spChg chg="del mod ord">
          <ac:chgData name="Tomoyuki Ueda" userId="14975d2eb860b0ea" providerId="LiveId" clId="{086031FB-09B5-4B87-A9E8-344C89597041}" dt="2023-01-18T04:23:48.423" v="184" actId="478"/>
          <ac:spMkLst>
            <pc:docMk/>
            <pc:sldMk cId="3926447362" sldId="336"/>
            <ac:spMk id="98" creationId="{1E19E81A-B836-3F56-33A9-EAD9664C4411}"/>
          </ac:spMkLst>
        </pc:spChg>
        <pc:spChg chg="del mod ord">
          <ac:chgData name="Tomoyuki Ueda" userId="14975d2eb860b0ea" providerId="LiveId" clId="{086031FB-09B5-4B87-A9E8-344C89597041}" dt="2023-01-18T04:23:01.896" v="170" actId="478"/>
          <ac:spMkLst>
            <pc:docMk/>
            <pc:sldMk cId="3926447362" sldId="336"/>
            <ac:spMk id="99" creationId="{77D4E968-B6BA-E15C-5D39-AB5B8684E2C7}"/>
          </ac:spMkLst>
        </pc:spChg>
        <pc:spChg chg="del mod ord">
          <ac:chgData name="Tomoyuki Ueda" userId="14975d2eb860b0ea" providerId="LiveId" clId="{086031FB-09B5-4B87-A9E8-344C89597041}" dt="2023-01-18T04:22:26.345" v="168" actId="478"/>
          <ac:spMkLst>
            <pc:docMk/>
            <pc:sldMk cId="3926447362" sldId="336"/>
            <ac:spMk id="100" creationId="{EFEB5E7C-DFD0-B55A-5B82-131E516F7D2A}"/>
          </ac:spMkLst>
        </pc:spChg>
        <pc:spChg chg="del mod ord">
          <ac:chgData name="Tomoyuki Ueda" userId="14975d2eb860b0ea" providerId="LiveId" clId="{086031FB-09B5-4B87-A9E8-344C89597041}" dt="2023-01-18T04:22:25.722" v="167" actId="478"/>
          <ac:spMkLst>
            <pc:docMk/>
            <pc:sldMk cId="3926447362" sldId="336"/>
            <ac:spMk id="101" creationId="{775D15A6-ABC4-9691-353C-86F10DE1C92F}"/>
          </ac:spMkLst>
        </pc:spChg>
        <pc:spChg chg="del mod ord">
          <ac:chgData name="Tomoyuki Ueda" userId="14975d2eb860b0ea" providerId="LiveId" clId="{086031FB-09B5-4B87-A9E8-344C89597041}" dt="2023-01-18T04:22:24.701" v="165" actId="478"/>
          <ac:spMkLst>
            <pc:docMk/>
            <pc:sldMk cId="3926447362" sldId="336"/>
            <ac:spMk id="102" creationId="{8385DA07-C6C0-FC33-FEA3-D712D56E9076}"/>
          </ac:spMkLst>
        </pc:spChg>
        <pc:spChg chg="del mod ord">
          <ac:chgData name="Tomoyuki Ueda" userId="14975d2eb860b0ea" providerId="LiveId" clId="{086031FB-09B5-4B87-A9E8-344C89597041}" dt="2023-01-18T04:21:48.400" v="154" actId="478"/>
          <ac:spMkLst>
            <pc:docMk/>
            <pc:sldMk cId="3926447362" sldId="336"/>
            <ac:spMk id="103" creationId="{CCA60281-7DA1-94F3-CB48-D38BC6813766}"/>
          </ac:spMkLst>
        </pc:spChg>
        <pc:spChg chg="del mod ord">
          <ac:chgData name="Tomoyuki Ueda" userId="14975d2eb860b0ea" providerId="LiveId" clId="{086031FB-09B5-4B87-A9E8-344C89597041}" dt="2023-01-18T04:22:24.337" v="164" actId="478"/>
          <ac:spMkLst>
            <pc:docMk/>
            <pc:sldMk cId="3926447362" sldId="336"/>
            <ac:spMk id="104" creationId="{1EA59388-1ADA-EED8-8002-39BA5F73F85D}"/>
          </ac:spMkLst>
        </pc:spChg>
        <pc:spChg chg="del mod ord">
          <ac:chgData name="Tomoyuki Ueda" userId="14975d2eb860b0ea" providerId="LiveId" clId="{086031FB-09B5-4B87-A9E8-344C89597041}" dt="2023-01-18T04:22:25.303" v="166" actId="478"/>
          <ac:spMkLst>
            <pc:docMk/>
            <pc:sldMk cId="3926447362" sldId="336"/>
            <ac:spMk id="105" creationId="{CC1D1EB8-7F22-A433-6862-9C1FD727EAB1}"/>
          </ac:spMkLst>
        </pc:spChg>
        <pc:spChg chg="del mod ord">
          <ac:chgData name="Tomoyuki Ueda" userId="14975d2eb860b0ea" providerId="LiveId" clId="{086031FB-09B5-4B87-A9E8-344C89597041}" dt="2023-01-18T04:22:20.114" v="159" actId="478"/>
          <ac:spMkLst>
            <pc:docMk/>
            <pc:sldMk cId="3926447362" sldId="336"/>
            <ac:spMk id="108" creationId="{B315DF7F-0762-418A-8D04-855B9ECD6E42}"/>
          </ac:spMkLst>
        </pc:spChg>
        <pc:spChg chg="del mod ord">
          <ac:chgData name="Tomoyuki Ueda" userId="14975d2eb860b0ea" providerId="LiveId" clId="{086031FB-09B5-4B87-A9E8-344C89597041}" dt="2023-01-18T04:23:39.541" v="180" actId="478"/>
          <ac:spMkLst>
            <pc:docMk/>
            <pc:sldMk cId="3926447362" sldId="336"/>
            <ac:spMk id="196" creationId="{A0161519-98F4-ECC4-0CC8-FF8CF6875BA1}"/>
          </ac:spMkLst>
        </pc:spChg>
        <pc:spChg chg="del mod ord">
          <ac:chgData name="Tomoyuki Ueda" userId="14975d2eb860b0ea" providerId="LiveId" clId="{086031FB-09B5-4B87-A9E8-344C89597041}" dt="2023-01-18T04:23:39.541" v="180" actId="478"/>
          <ac:spMkLst>
            <pc:docMk/>
            <pc:sldMk cId="3926447362" sldId="336"/>
            <ac:spMk id="197" creationId="{E4C8CEA4-B71C-0030-E147-20994A96D68E}"/>
          </ac:spMkLst>
        </pc:spChg>
        <pc:spChg chg="mod ord">
          <ac:chgData name="Tomoyuki Ueda" userId="14975d2eb860b0ea" providerId="LiveId" clId="{086031FB-09B5-4B87-A9E8-344C89597041}" dt="2023-01-18T04:24:52.575" v="188" actId="167"/>
          <ac:spMkLst>
            <pc:docMk/>
            <pc:sldMk cId="3926447362" sldId="336"/>
            <ac:spMk id="198" creationId="{61690E9F-1224-99AD-CA59-176A3FF307B2}"/>
          </ac:spMkLst>
        </pc:spChg>
        <pc:spChg chg="mod ord">
          <ac:chgData name="Tomoyuki Ueda" userId="14975d2eb860b0ea" providerId="LiveId" clId="{086031FB-09B5-4B87-A9E8-344C89597041}" dt="2023-01-18T04:24:52.575" v="188" actId="167"/>
          <ac:spMkLst>
            <pc:docMk/>
            <pc:sldMk cId="3926447362" sldId="336"/>
            <ac:spMk id="199" creationId="{E78DE799-FDEA-9053-DF14-FD2BD40A1904}"/>
          </ac:spMkLst>
        </pc:spChg>
        <pc:spChg chg="mod ord">
          <ac:chgData name="Tomoyuki Ueda" userId="14975d2eb860b0ea" providerId="LiveId" clId="{086031FB-09B5-4B87-A9E8-344C89597041}" dt="2023-01-18T04:24:52.575" v="188" actId="167"/>
          <ac:spMkLst>
            <pc:docMk/>
            <pc:sldMk cId="3926447362" sldId="336"/>
            <ac:spMk id="200" creationId="{15BFA177-6449-05F9-BD01-F9C6DA628B58}"/>
          </ac:spMkLst>
        </pc:spChg>
        <pc:spChg chg="mod ord">
          <ac:chgData name="Tomoyuki Ueda" userId="14975d2eb860b0ea" providerId="LiveId" clId="{086031FB-09B5-4B87-A9E8-344C89597041}" dt="2023-01-18T04:24:52.575" v="188" actId="167"/>
          <ac:spMkLst>
            <pc:docMk/>
            <pc:sldMk cId="3926447362" sldId="336"/>
            <ac:spMk id="201" creationId="{D67DA1F8-A5E3-4936-37FF-82ACBB03E9D8}"/>
          </ac:spMkLst>
        </pc:spChg>
        <pc:spChg chg="mod ord">
          <ac:chgData name="Tomoyuki Ueda" userId="14975d2eb860b0ea" providerId="LiveId" clId="{086031FB-09B5-4B87-A9E8-344C89597041}" dt="2023-01-18T04:24:17.829" v="186" actId="167"/>
          <ac:spMkLst>
            <pc:docMk/>
            <pc:sldMk cId="3926447362" sldId="336"/>
            <ac:spMk id="202" creationId="{EB9DE412-F2B0-75B5-D790-48A5A2AAD4EB}"/>
          </ac:spMkLst>
        </pc:spChg>
        <pc:spChg chg="mod ord">
          <ac:chgData name="Tomoyuki Ueda" userId="14975d2eb860b0ea" providerId="LiveId" clId="{086031FB-09B5-4B87-A9E8-344C89597041}" dt="2023-01-18T04:24:52.575" v="188" actId="167"/>
          <ac:spMkLst>
            <pc:docMk/>
            <pc:sldMk cId="3926447362" sldId="336"/>
            <ac:spMk id="203" creationId="{77E9FBE0-7A7C-98D3-3372-0BB4DA0B4711}"/>
          </ac:spMkLst>
        </pc:spChg>
        <pc:spChg chg="mod ord">
          <ac:chgData name="Tomoyuki Ueda" userId="14975d2eb860b0ea" providerId="LiveId" clId="{086031FB-09B5-4B87-A9E8-344C89597041}" dt="2023-01-18T04:25:20.791" v="190"/>
          <ac:spMkLst>
            <pc:docMk/>
            <pc:sldMk cId="3926447362" sldId="336"/>
            <ac:spMk id="204" creationId="{2884BFCD-167E-E5DE-7EAD-3DE925439643}"/>
          </ac:spMkLst>
        </pc:spChg>
        <pc:spChg chg="mod ord">
          <ac:chgData name="Tomoyuki Ueda" userId="14975d2eb860b0ea" providerId="LiveId" clId="{086031FB-09B5-4B87-A9E8-344C89597041}" dt="2023-01-18T04:24:52.575" v="188" actId="167"/>
          <ac:spMkLst>
            <pc:docMk/>
            <pc:sldMk cId="3926447362" sldId="336"/>
            <ac:spMk id="205" creationId="{936C12BB-2F91-77EF-4194-48E76B22C853}"/>
          </ac:spMkLst>
        </pc:spChg>
        <pc:spChg chg="mod ord">
          <ac:chgData name="Tomoyuki Ueda" userId="14975d2eb860b0ea" providerId="LiveId" clId="{086031FB-09B5-4B87-A9E8-344C89597041}" dt="2023-01-18T04:24:52.575" v="188" actId="167"/>
          <ac:spMkLst>
            <pc:docMk/>
            <pc:sldMk cId="3926447362" sldId="336"/>
            <ac:spMk id="206" creationId="{6EB4AD95-B4A0-4DFA-3984-32EBD1AB7BF1}"/>
          </ac:spMkLst>
        </pc:spChg>
        <pc:spChg chg="mod ord">
          <ac:chgData name="Tomoyuki Ueda" userId="14975d2eb860b0ea" providerId="LiveId" clId="{086031FB-09B5-4B87-A9E8-344C89597041}" dt="2023-01-18T04:24:52.575" v="188" actId="167"/>
          <ac:spMkLst>
            <pc:docMk/>
            <pc:sldMk cId="3926447362" sldId="336"/>
            <ac:spMk id="207" creationId="{4163FD40-2157-39BA-6BE3-4FF5088FADB7}"/>
          </ac:spMkLst>
        </pc:spChg>
        <pc:spChg chg="mod ord">
          <ac:chgData name="Tomoyuki Ueda" userId="14975d2eb860b0ea" providerId="LiveId" clId="{086031FB-09B5-4B87-A9E8-344C89597041}" dt="2023-01-18T04:24:52.575" v="188" actId="167"/>
          <ac:spMkLst>
            <pc:docMk/>
            <pc:sldMk cId="3926447362" sldId="336"/>
            <ac:spMk id="208" creationId="{B1416CCE-104B-5B18-B1D2-7A0CFFB43638}"/>
          </ac:spMkLst>
        </pc:spChg>
        <pc:spChg chg="mod ord">
          <ac:chgData name="Tomoyuki Ueda" userId="14975d2eb860b0ea" providerId="LiveId" clId="{086031FB-09B5-4B87-A9E8-344C89597041}" dt="2023-01-18T04:24:52.575" v="188" actId="167"/>
          <ac:spMkLst>
            <pc:docMk/>
            <pc:sldMk cId="3926447362" sldId="336"/>
            <ac:spMk id="209" creationId="{04F0D78F-1E5C-2913-CE3E-F02EDE798923}"/>
          </ac:spMkLst>
        </pc:spChg>
        <pc:spChg chg="mod ord">
          <ac:chgData name="Tomoyuki Ueda" userId="14975d2eb860b0ea" providerId="LiveId" clId="{086031FB-09B5-4B87-A9E8-344C89597041}" dt="2023-01-18T04:24:52.575" v="188" actId="167"/>
          <ac:spMkLst>
            <pc:docMk/>
            <pc:sldMk cId="3926447362" sldId="336"/>
            <ac:spMk id="210" creationId="{F84540C4-DDB1-E964-0940-E55FFE9B9494}"/>
          </ac:spMkLst>
        </pc:spChg>
        <pc:spChg chg="ord">
          <ac:chgData name="Tomoyuki Ueda" userId="14975d2eb860b0ea" providerId="LiveId" clId="{086031FB-09B5-4B87-A9E8-344C89597041}" dt="2023-01-18T04:24:52.575" v="188" actId="167"/>
          <ac:spMkLst>
            <pc:docMk/>
            <pc:sldMk cId="3926447362" sldId="336"/>
            <ac:spMk id="211" creationId="{FFCBF06F-E5B3-E234-55B9-6151D2969F8D}"/>
          </ac:spMkLst>
        </pc:spChg>
        <pc:spChg chg="mod ord">
          <ac:chgData name="Tomoyuki Ueda" userId="14975d2eb860b0ea" providerId="LiveId" clId="{086031FB-09B5-4B87-A9E8-344C89597041}" dt="2023-01-18T04:24:52.575" v="188" actId="167"/>
          <ac:spMkLst>
            <pc:docMk/>
            <pc:sldMk cId="3926447362" sldId="336"/>
            <ac:spMk id="212" creationId="{A3D8DE50-A90B-EC46-1343-D8787D131084}"/>
          </ac:spMkLst>
        </pc:spChg>
        <pc:spChg chg="mod ord">
          <ac:chgData name="Tomoyuki Ueda" userId="14975d2eb860b0ea" providerId="LiveId" clId="{086031FB-09B5-4B87-A9E8-344C89597041}" dt="2023-01-18T04:24:52.575" v="188" actId="167"/>
          <ac:spMkLst>
            <pc:docMk/>
            <pc:sldMk cId="3926447362" sldId="336"/>
            <ac:spMk id="213" creationId="{E6F2D54F-1F00-30AC-C0D7-F517F305A65D}"/>
          </ac:spMkLst>
        </pc:spChg>
        <pc:spChg chg="mod ord">
          <ac:chgData name="Tomoyuki Ueda" userId="14975d2eb860b0ea" providerId="LiveId" clId="{086031FB-09B5-4B87-A9E8-344C89597041}" dt="2023-01-18T04:24:52.575" v="188" actId="167"/>
          <ac:spMkLst>
            <pc:docMk/>
            <pc:sldMk cId="3926447362" sldId="336"/>
            <ac:spMk id="214" creationId="{23EC28FB-D18D-CD6D-0F2A-B4A40BBCC789}"/>
          </ac:spMkLst>
        </pc:spChg>
        <pc:spChg chg="mod ord">
          <ac:chgData name="Tomoyuki Ueda" userId="14975d2eb860b0ea" providerId="LiveId" clId="{086031FB-09B5-4B87-A9E8-344C89597041}" dt="2023-01-18T04:24:52.575" v="188" actId="167"/>
          <ac:spMkLst>
            <pc:docMk/>
            <pc:sldMk cId="3926447362" sldId="336"/>
            <ac:spMk id="215" creationId="{9B1BC0BD-9EE3-5E13-03A2-AA6464266D27}"/>
          </ac:spMkLst>
        </pc:spChg>
        <pc:spChg chg="mod ord">
          <ac:chgData name="Tomoyuki Ueda" userId="14975d2eb860b0ea" providerId="LiveId" clId="{086031FB-09B5-4B87-A9E8-344C89597041}" dt="2023-01-18T04:24:17.829" v="186" actId="167"/>
          <ac:spMkLst>
            <pc:docMk/>
            <pc:sldMk cId="3926447362" sldId="336"/>
            <ac:spMk id="216" creationId="{7613594B-A8FF-6F16-C9FC-F78D5E0442D9}"/>
          </ac:spMkLst>
        </pc:spChg>
        <pc:spChg chg="mod ord">
          <ac:chgData name="Tomoyuki Ueda" userId="14975d2eb860b0ea" providerId="LiveId" clId="{086031FB-09B5-4B87-A9E8-344C89597041}" dt="2023-01-18T04:24:17.829" v="186" actId="167"/>
          <ac:spMkLst>
            <pc:docMk/>
            <pc:sldMk cId="3926447362" sldId="336"/>
            <ac:spMk id="217" creationId="{55797339-91E0-590A-CB2E-8C6DA52E05B5}"/>
          </ac:spMkLst>
        </pc:spChg>
        <pc:spChg chg="mod ord">
          <ac:chgData name="Tomoyuki Ueda" userId="14975d2eb860b0ea" providerId="LiveId" clId="{086031FB-09B5-4B87-A9E8-344C89597041}" dt="2023-01-18T04:23:30.012" v="179" actId="167"/>
          <ac:spMkLst>
            <pc:docMk/>
            <pc:sldMk cId="3926447362" sldId="336"/>
            <ac:spMk id="218" creationId="{C00586CF-9FF7-8DD7-56DB-F97095A139E2}"/>
          </ac:spMkLst>
        </pc:spChg>
        <pc:spChg chg="mod ord">
          <ac:chgData name="Tomoyuki Ueda" userId="14975d2eb860b0ea" providerId="LiveId" clId="{086031FB-09B5-4B87-A9E8-344C89597041}" dt="2023-01-18T04:24:17.829" v="186" actId="167"/>
          <ac:spMkLst>
            <pc:docMk/>
            <pc:sldMk cId="3926447362" sldId="336"/>
            <ac:spMk id="219" creationId="{D8F91F39-59F9-A750-F0AF-335435C5138E}"/>
          </ac:spMkLst>
        </pc:spChg>
        <pc:spChg chg="mod ord">
          <ac:chgData name="Tomoyuki Ueda" userId="14975d2eb860b0ea" providerId="LiveId" clId="{086031FB-09B5-4B87-A9E8-344C89597041}" dt="2023-01-18T04:22:48.921" v="169" actId="167"/>
          <ac:spMkLst>
            <pc:docMk/>
            <pc:sldMk cId="3926447362" sldId="336"/>
            <ac:spMk id="220" creationId="{F17D6744-0357-C3AD-D137-0DEB74F576F9}"/>
          </ac:spMkLst>
        </pc:spChg>
        <pc:spChg chg="mod ord">
          <ac:chgData name="Tomoyuki Ueda" userId="14975d2eb860b0ea" providerId="LiveId" clId="{086031FB-09B5-4B87-A9E8-344C89597041}" dt="2023-01-18T04:24:52.575" v="188" actId="167"/>
          <ac:spMkLst>
            <pc:docMk/>
            <pc:sldMk cId="3926447362" sldId="336"/>
            <ac:spMk id="221" creationId="{BE7506F7-97BA-665B-F613-3A2EB76E8E48}"/>
          </ac:spMkLst>
        </pc:spChg>
        <pc:spChg chg="mod ord">
          <ac:chgData name="Tomoyuki Ueda" userId="14975d2eb860b0ea" providerId="LiveId" clId="{086031FB-09B5-4B87-A9E8-344C89597041}" dt="2023-01-18T04:24:52.575" v="188" actId="167"/>
          <ac:spMkLst>
            <pc:docMk/>
            <pc:sldMk cId="3926447362" sldId="336"/>
            <ac:spMk id="222" creationId="{AB3EE8E0-1B86-B0AA-8121-C62B0991904D}"/>
          </ac:spMkLst>
        </pc:spChg>
        <pc:spChg chg="mod ord">
          <ac:chgData name="Tomoyuki Ueda" userId="14975d2eb860b0ea" providerId="LiveId" clId="{086031FB-09B5-4B87-A9E8-344C89597041}" dt="2023-01-18T04:24:52.575" v="188" actId="167"/>
          <ac:spMkLst>
            <pc:docMk/>
            <pc:sldMk cId="3926447362" sldId="336"/>
            <ac:spMk id="223" creationId="{37B7640C-40D4-6F11-858B-7E42ED1568A5}"/>
          </ac:spMkLst>
        </pc:spChg>
        <pc:spChg chg="mod ord">
          <ac:chgData name="Tomoyuki Ueda" userId="14975d2eb860b0ea" providerId="LiveId" clId="{086031FB-09B5-4B87-A9E8-344C89597041}" dt="2023-01-18T04:24:52.575" v="188" actId="167"/>
          <ac:spMkLst>
            <pc:docMk/>
            <pc:sldMk cId="3926447362" sldId="336"/>
            <ac:spMk id="224" creationId="{B2732FA8-65E0-83DA-1E96-C23E5E782B70}"/>
          </ac:spMkLst>
        </pc:spChg>
        <pc:spChg chg="mod ord">
          <ac:chgData name="Tomoyuki Ueda" userId="14975d2eb860b0ea" providerId="LiveId" clId="{086031FB-09B5-4B87-A9E8-344C89597041}" dt="2023-01-18T04:24:17.829" v="186" actId="167"/>
          <ac:spMkLst>
            <pc:docMk/>
            <pc:sldMk cId="3926447362" sldId="336"/>
            <ac:spMk id="225" creationId="{4E9BEFAF-E6F7-F629-0C2D-DA7D4FBF58A8}"/>
          </ac:spMkLst>
        </pc:spChg>
        <pc:spChg chg="mod ord">
          <ac:chgData name="Tomoyuki Ueda" userId="14975d2eb860b0ea" providerId="LiveId" clId="{086031FB-09B5-4B87-A9E8-344C89597041}" dt="2023-01-18T04:24:17.829" v="186" actId="167"/>
          <ac:spMkLst>
            <pc:docMk/>
            <pc:sldMk cId="3926447362" sldId="336"/>
            <ac:spMk id="226" creationId="{58EBD29F-3AF2-218B-CE01-F69E86AE254B}"/>
          </ac:spMkLst>
        </pc:spChg>
        <pc:spChg chg="mod ord">
          <ac:chgData name="Tomoyuki Ueda" userId="14975d2eb860b0ea" providerId="LiveId" clId="{086031FB-09B5-4B87-A9E8-344C89597041}" dt="2023-01-18T04:24:17.829" v="186" actId="167"/>
          <ac:spMkLst>
            <pc:docMk/>
            <pc:sldMk cId="3926447362" sldId="336"/>
            <ac:spMk id="227" creationId="{FCE0DA32-E9E4-AA7A-C587-521C689F7C07}"/>
          </ac:spMkLst>
        </pc:spChg>
        <pc:spChg chg="mod ord">
          <ac:chgData name="Tomoyuki Ueda" userId="14975d2eb860b0ea" providerId="LiveId" clId="{086031FB-09B5-4B87-A9E8-344C89597041}" dt="2023-01-18T04:23:30.012" v="179" actId="167"/>
          <ac:spMkLst>
            <pc:docMk/>
            <pc:sldMk cId="3926447362" sldId="336"/>
            <ac:spMk id="228" creationId="{B14A6F18-842A-AB3F-0529-B2ABE86E9E51}"/>
          </ac:spMkLst>
        </pc:spChg>
        <pc:spChg chg="mod ord">
          <ac:chgData name="Tomoyuki Ueda" userId="14975d2eb860b0ea" providerId="LiveId" clId="{086031FB-09B5-4B87-A9E8-344C89597041}" dt="2023-01-18T04:23:08.304" v="172" actId="1076"/>
          <ac:spMkLst>
            <pc:docMk/>
            <pc:sldMk cId="3926447362" sldId="336"/>
            <ac:spMk id="229" creationId="{7A083FED-C091-8594-C506-291D958E8691}"/>
          </ac:spMkLst>
        </pc:spChg>
        <pc:spChg chg="mod ord">
          <ac:chgData name="Tomoyuki Ueda" userId="14975d2eb860b0ea" providerId="LiveId" clId="{086031FB-09B5-4B87-A9E8-344C89597041}" dt="2023-01-18T04:24:17.829" v="186" actId="167"/>
          <ac:spMkLst>
            <pc:docMk/>
            <pc:sldMk cId="3926447362" sldId="336"/>
            <ac:spMk id="230" creationId="{0A4FE0DB-6CAC-99ED-BA0D-87FB455C217D}"/>
          </ac:spMkLst>
        </pc:spChg>
        <pc:spChg chg="mod ord">
          <ac:chgData name="Tomoyuki Ueda" userId="14975d2eb860b0ea" providerId="LiveId" clId="{086031FB-09B5-4B87-A9E8-344C89597041}" dt="2023-01-18T04:23:08.304" v="172" actId="1076"/>
          <ac:spMkLst>
            <pc:docMk/>
            <pc:sldMk cId="3926447362" sldId="336"/>
            <ac:spMk id="231" creationId="{B78DE962-AAD6-4C09-8ECC-0BE71CABDF4C}"/>
          </ac:spMkLst>
        </pc:spChg>
        <pc:spChg chg="mod ord">
          <ac:chgData name="Tomoyuki Ueda" userId="14975d2eb860b0ea" providerId="LiveId" clId="{086031FB-09B5-4B87-A9E8-344C89597041}" dt="2023-01-18T04:23:08.304" v="172" actId="1076"/>
          <ac:spMkLst>
            <pc:docMk/>
            <pc:sldMk cId="3926447362" sldId="336"/>
            <ac:spMk id="232" creationId="{02DF08CF-0BAE-8B84-0C60-547727BF07F8}"/>
          </ac:spMkLst>
        </pc:spChg>
        <pc:spChg chg="mod ord">
          <ac:chgData name="Tomoyuki Ueda" userId="14975d2eb860b0ea" providerId="LiveId" clId="{086031FB-09B5-4B87-A9E8-344C89597041}" dt="2023-01-18T04:23:08.304" v="172" actId="1076"/>
          <ac:spMkLst>
            <pc:docMk/>
            <pc:sldMk cId="3926447362" sldId="336"/>
            <ac:spMk id="233" creationId="{8ACDF0BA-7513-3F32-7252-2587F6168334}"/>
          </ac:spMkLst>
        </pc:spChg>
        <pc:spChg chg="mod ord">
          <ac:chgData name="Tomoyuki Ueda" userId="14975d2eb860b0ea" providerId="LiveId" clId="{086031FB-09B5-4B87-A9E8-344C89597041}" dt="2023-01-18T04:23:45.853" v="183" actId="167"/>
          <ac:spMkLst>
            <pc:docMk/>
            <pc:sldMk cId="3926447362" sldId="336"/>
            <ac:spMk id="234" creationId="{6A084B93-2722-5B24-9285-35509E6C04FA}"/>
          </ac:spMkLst>
        </pc:spChg>
        <pc:spChg chg="mod ord">
          <ac:chgData name="Tomoyuki Ueda" userId="14975d2eb860b0ea" providerId="LiveId" clId="{086031FB-09B5-4B87-A9E8-344C89597041}" dt="2023-01-18T04:24:17.829" v="186" actId="167"/>
          <ac:spMkLst>
            <pc:docMk/>
            <pc:sldMk cId="3926447362" sldId="336"/>
            <ac:spMk id="235" creationId="{32A411E9-1201-180B-EFCD-5B2FDCFC3AB2}"/>
          </ac:spMkLst>
        </pc:spChg>
        <pc:spChg chg="mod ord">
          <ac:chgData name="Tomoyuki Ueda" userId="14975d2eb860b0ea" providerId="LiveId" clId="{086031FB-09B5-4B87-A9E8-344C89597041}" dt="2023-01-18T04:24:17.829" v="186" actId="167"/>
          <ac:spMkLst>
            <pc:docMk/>
            <pc:sldMk cId="3926447362" sldId="336"/>
            <ac:spMk id="236" creationId="{01930EB5-C473-F823-8C2B-BF0DC609B3D8}"/>
          </ac:spMkLst>
        </pc:spChg>
        <pc:spChg chg="mod ord">
          <ac:chgData name="Tomoyuki Ueda" userId="14975d2eb860b0ea" providerId="LiveId" clId="{086031FB-09B5-4B87-A9E8-344C89597041}" dt="2023-01-18T04:24:17.829" v="186" actId="167"/>
          <ac:spMkLst>
            <pc:docMk/>
            <pc:sldMk cId="3926447362" sldId="336"/>
            <ac:spMk id="237" creationId="{DCACFD57-4B73-1182-0FC4-BA1EBE31E84E}"/>
          </ac:spMkLst>
        </pc:spChg>
        <pc:spChg chg="mod ord">
          <ac:chgData name="Tomoyuki Ueda" userId="14975d2eb860b0ea" providerId="LiveId" clId="{086031FB-09B5-4B87-A9E8-344C89597041}" dt="2023-01-18T04:24:17.829" v="186" actId="167"/>
          <ac:spMkLst>
            <pc:docMk/>
            <pc:sldMk cId="3926447362" sldId="336"/>
            <ac:spMk id="238" creationId="{25BA2281-71FF-48CE-C9E3-D1F8FA014E77}"/>
          </ac:spMkLst>
        </pc:spChg>
        <pc:spChg chg="mod ord">
          <ac:chgData name="Tomoyuki Ueda" userId="14975d2eb860b0ea" providerId="LiveId" clId="{086031FB-09B5-4B87-A9E8-344C89597041}" dt="2023-01-18T04:24:17.829" v="186" actId="167"/>
          <ac:spMkLst>
            <pc:docMk/>
            <pc:sldMk cId="3926447362" sldId="336"/>
            <ac:spMk id="239" creationId="{7127616F-FD26-7DDA-E1D6-6EA1176D344B}"/>
          </ac:spMkLst>
        </pc:spChg>
        <pc:spChg chg="mod ord">
          <ac:chgData name="Tomoyuki Ueda" userId="14975d2eb860b0ea" providerId="LiveId" clId="{086031FB-09B5-4B87-A9E8-344C89597041}" dt="2023-01-18T04:24:17.829" v="186" actId="167"/>
          <ac:spMkLst>
            <pc:docMk/>
            <pc:sldMk cId="3926447362" sldId="336"/>
            <ac:spMk id="240" creationId="{90083C91-13DE-79D2-FED0-2D0043D0ADF0}"/>
          </ac:spMkLst>
        </pc:spChg>
        <pc:spChg chg="mod ord">
          <ac:chgData name="Tomoyuki Ueda" userId="14975d2eb860b0ea" providerId="LiveId" clId="{086031FB-09B5-4B87-A9E8-344C89597041}" dt="2023-01-18T04:24:17.829" v="186" actId="167"/>
          <ac:spMkLst>
            <pc:docMk/>
            <pc:sldMk cId="3926447362" sldId="336"/>
            <ac:spMk id="241" creationId="{F2ECEB56-2665-F7D1-4095-4E08A1913CCC}"/>
          </ac:spMkLst>
        </pc:spChg>
        <pc:spChg chg="mod ord">
          <ac:chgData name="Tomoyuki Ueda" userId="14975d2eb860b0ea" providerId="LiveId" clId="{086031FB-09B5-4B87-A9E8-344C89597041}" dt="2023-01-18T04:23:08.304" v="172" actId="1076"/>
          <ac:spMkLst>
            <pc:docMk/>
            <pc:sldMk cId="3926447362" sldId="336"/>
            <ac:spMk id="242" creationId="{F55EF256-52CD-EB47-C310-2F0A38CB0566}"/>
          </ac:spMkLst>
        </pc:spChg>
        <pc:spChg chg="mod ord">
          <ac:chgData name="Tomoyuki Ueda" userId="14975d2eb860b0ea" providerId="LiveId" clId="{086031FB-09B5-4B87-A9E8-344C89597041}" dt="2023-01-18T04:24:52.575" v="188" actId="167"/>
          <ac:spMkLst>
            <pc:docMk/>
            <pc:sldMk cId="3926447362" sldId="336"/>
            <ac:spMk id="243" creationId="{1B30541F-32E3-C95B-2BED-32C6D0D4822F}"/>
          </ac:spMkLst>
        </pc:spChg>
        <pc:spChg chg="mod ord">
          <ac:chgData name="Tomoyuki Ueda" userId="14975d2eb860b0ea" providerId="LiveId" clId="{086031FB-09B5-4B87-A9E8-344C89597041}" dt="2023-01-18T04:23:30.012" v="179" actId="167"/>
          <ac:spMkLst>
            <pc:docMk/>
            <pc:sldMk cId="3926447362" sldId="336"/>
            <ac:spMk id="244" creationId="{7B6C62DE-7852-129B-C77B-6B4B7DA206A8}"/>
          </ac:spMkLst>
        </pc:spChg>
      </pc:sldChg>
      <pc:sldChg chg="modNotesTx">
        <pc:chgData name="Tomoyuki Ueda" userId="14975d2eb860b0ea" providerId="LiveId" clId="{086031FB-09B5-4B87-A9E8-344C89597041}" dt="2023-01-18T05:37:29.651" v="419" actId="20577"/>
        <pc:sldMkLst>
          <pc:docMk/>
          <pc:sldMk cId="2574822532" sldId="339"/>
        </pc:sldMkLst>
      </pc:sldChg>
      <pc:sldChg chg="add del">
        <pc:chgData name="Tomoyuki Ueda" userId="14975d2eb860b0ea" providerId="LiveId" clId="{086031FB-09B5-4B87-A9E8-344C89597041}" dt="2023-01-17T05:02:01.546" v="1" actId="2890"/>
        <pc:sldMkLst>
          <pc:docMk/>
          <pc:sldMk cId="1996730222" sldId="344"/>
        </pc:sldMkLst>
      </pc:sldChg>
      <pc:sldChg chg="add del replId">
        <pc:chgData name="Tomoyuki Ueda" userId="14975d2eb860b0ea" providerId="LiveId" clId="{086031FB-09B5-4B87-A9E8-344C89597041}" dt="2023-01-17T05:02:01.546" v="1" actId="2890"/>
        <pc:sldMkLst>
          <pc:docMk/>
          <pc:sldMk cId="2687928304" sldId="345"/>
        </pc:sldMkLst>
      </pc:sldChg>
    </pc:docChg>
  </pc:docChgLst>
  <pc:docChgLst>
    <pc:chgData name="Tomoyuki Ueda" userId="14975d2eb860b0ea" providerId="LiveId" clId="{4ADA9F41-D057-4750-9348-469154515B1F}"/>
    <pc:docChg chg="undo redo custSel addSld delSld modSld sldOrd">
      <pc:chgData name="Tomoyuki Ueda" userId="14975d2eb860b0ea" providerId="LiveId" clId="{4ADA9F41-D057-4750-9348-469154515B1F}" dt="2022-12-22T07:35:23.717" v="6395" actId="20577"/>
      <pc:docMkLst>
        <pc:docMk/>
      </pc:docMkLst>
      <pc:sldChg chg="ord">
        <pc:chgData name="Tomoyuki Ueda" userId="14975d2eb860b0ea" providerId="LiveId" clId="{4ADA9F41-D057-4750-9348-469154515B1F}" dt="2022-12-20T04:35:00.338" v="636"/>
        <pc:sldMkLst>
          <pc:docMk/>
          <pc:sldMk cId="2790626849" sldId="285"/>
        </pc:sldMkLst>
      </pc:sldChg>
      <pc:sldChg chg="modSp mod">
        <pc:chgData name="Tomoyuki Ueda" userId="14975d2eb860b0ea" providerId="LiveId" clId="{4ADA9F41-D057-4750-9348-469154515B1F}" dt="2022-12-21T14:43:43.241" v="6112" actId="20577"/>
        <pc:sldMkLst>
          <pc:docMk/>
          <pc:sldMk cId="1449870643" sldId="307"/>
        </pc:sldMkLst>
        <pc:spChg chg="mod">
          <ac:chgData name="Tomoyuki Ueda" userId="14975d2eb860b0ea" providerId="LiveId" clId="{4ADA9F41-D057-4750-9348-469154515B1F}" dt="2022-12-21T14:42:16.708" v="6089" actId="20577"/>
          <ac:spMkLst>
            <pc:docMk/>
            <pc:sldMk cId="1449870643" sldId="307"/>
            <ac:spMk id="2" creationId="{84E50FF1-E297-05EA-465D-5F048981BF93}"/>
          </ac:spMkLst>
        </pc:spChg>
        <pc:spChg chg="mod">
          <ac:chgData name="Tomoyuki Ueda" userId="14975d2eb860b0ea" providerId="LiveId" clId="{4ADA9F41-D057-4750-9348-469154515B1F}" dt="2022-12-21T14:43:43.241" v="6112" actId="20577"/>
          <ac:spMkLst>
            <pc:docMk/>
            <pc:sldMk cId="1449870643" sldId="307"/>
            <ac:spMk id="3" creationId="{38760D50-D762-5BF2-D9D9-D35D5D574F1E}"/>
          </ac:spMkLst>
        </pc:spChg>
        <pc:spChg chg="mod">
          <ac:chgData name="Tomoyuki Ueda" userId="14975d2eb860b0ea" providerId="LiveId" clId="{4ADA9F41-D057-4750-9348-469154515B1F}" dt="2022-12-21T14:43:04.037" v="6107" actId="20577"/>
          <ac:spMkLst>
            <pc:docMk/>
            <pc:sldMk cId="1449870643" sldId="307"/>
            <ac:spMk id="18" creationId="{BFE2DE8B-A80B-C71C-82F7-9384153C42A0}"/>
          </ac:spMkLst>
        </pc:spChg>
        <pc:spChg chg="mod">
          <ac:chgData name="Tomoyuki Ueda" userId="14975d2eb860b0ea" providerId="LiveId" clId="{4ADA9F41-D057-4750-9348-469154515B1F}" dt="2022-12-21T14:43:09.025" v="6108" actId="1076"/>
          <ac:spMkLst>
            <pc:docMk/>
            <pc:sldMk cId="1449870643" sldId="307"/>
            <ac:spMk id="20" creationId="{3AA682C3-1CC0-2F1A-6AFD-300FC0F5DA58}"/>
          </ac:spMkLst>
        </pc:spChg>
      </pc:sldChg>
      <pc:sldChg chg="modSp mod modNotesTx">
        <pc:chgData name="Tomoyuki Ueda" userId="14975d2eb860b0ea" providerId="LiveId" clId="{4ADA9F41-D057-4750-9348-469154515B1F}" dt="2022-12-22T07:35:23.717" v="6395" actId="20577"/>
        <pc:sldMkLst>
          <pc:docMk/>
          <pc:sldMk cId="935333612" sldId="317"/>
        </pc:sldMkLst>
        <pc:spChg chg="mod">
          <ac:chgData name="Tomoyuki Ueda" userId="14975d2eb860b0ea" providerId="LiveId" clId="{4ADA9F41-D057-4750-9348-469154515B1F}" dt="2022-12-21T14:27:28.355" v="6070" actId="20577"/>
          <ac:spMkLst>
            <pc:docMk/>
            <pc:sldMk cId="935333612" sldId="317"/>
            <ac:spMk id="3" creationId="{4C34C346-C800-704E-EEF3-7E483C6369F6}"/>
          </ac:spMkLst>
        </pc:spChg>
      </pc:sldChg>
      <pc:sldChg chg="addSp modSp mod">
        <pc:chgData name="Tomoyuki Ueda" userId="14975d2eb860b0ea" providerId="LiveId" clId="{4ADA9F41-D057-4750-9348-469154515B1F}" dt="2022-12-22T00:17:46.853" v="6115"/>
        <pc:sldMkLst>
          <pc:docMk/>
          <pc:sldMk cId="2327893116" sldId="321"/>
        </pc:sldMkLst>
        <pc:spChg chg="mod">
          <ac:chgData name="Tomoyuki Ueda" userId="14975d2eb860b0ea" providerId="LiveId" clId="{4ADA9F41-D057-4750-9348-469154515B1F}" dt="2022-12-21T14:15:04.149" v="6023" actId="20577"/>
          <ac:spMkLst>
            <pc:docMk/>
            <pc:sldMk cId="2327893116" sldId="321"/>
            <ac:spMk id="2" creationId="{00000000-0000-0000-0000-000000000000}"/>
          </ac:spMkLst>
        </pc:spChg>
        <pc:picChg chg="add mod">
          <ac:chgData name="Tomoyuki Ueda" userId="14975d2eb860b0ea" providerId="LiveId" clId="{4ADA9F41-D057-4750-9348-469154515B1F}" dt="2022-12-22T00:17:46.853" v="6115"/>
          <ac:picMkLst>
            <pc:docMk/>
            <pc:sldMk cId="2327893116" sldId="321"/>
            <ac:picMk id="4" creationId="{64272CEA-8A8B-B709-C004-87F77F8F8B3B}"/>
          </ac:picMkLst>
        </pc:picChg>
      </pc:sldChg>
      <pc:sldChg chg="addSp delSp modSp mod">
        <pc:chgData name="Tomoyuki Ueda" userId="14975d2eb860b0ea" providerId="LiveId" clId="{4ADA9F41-D057-4750-9348-469154515B1F}" dt="2022-12-22T07:22:10.070" v="6285" actId="1076"/>
        <pc:sldMkLst>
          <pc:docMk/>
          <pc:sldMk cId="1427314640" sldId="322"/>
        </pc:sldMkLst>
        <pc:spChg chg="mod">
          <ac:chgData name="Tomoyuki Ueda" userId="14975d2eb860b0ea" providerId="LiveId" clId="{4ADA9F41-D057-4750-9348-469154515B1F}" dt="2022-12-20T04:33:25.657" v="600" actId="20577"/>
          <ac:spMkLst>
            <pc:docMk/>
            <pc:sldMk cId="1427314640" sldId="322"/>
            <ac:spMk id="2" creationId="{71CA548A-BB08-DFF3-2041-3E9D4AE5891E}"/>
          </ac:spMkLst>
        </pc:spChg>
        <pc:spChg chg="add del mod">
          <ac:chgData name="Tomoyuki Ueda" userId="14975d2eb860b0ea" providerId="LiveId" clId="{4ADA9F41-D057-4750-9348-469154515B1F}" dt="2022-12-22T07:22:10.070" v="6285" actId="1076"/>
          <ac:spMkLst>
            <pc:docMk/>
            <pc:sldMk cId="1427314640" sldId="322"/>
            <ac:spMk id="5" creationId="{4B525B13-9DD5-5BF4-18C0-4BD487866764}"/>
          </ac:spMkLst>
        </pc:spChg>
        <pc:spChg chg="add mod">
          <ac:chgData name="Tomoyuki Ueda" userId="14975d2eb860b0ea" providerId="LiveId" clId="{4ADA9F41-D057-4750-9348-469154515B1F}" dt="2022-12-15T02:18:54.126" v="241" actId="207"/>
          <ac:spMkLst>
            <pc:docMk/>
            <pc:sldMk cId="1427314640" sldId="322"/>
            <ac:spMk id="7" creationId="{C91125C8-4C33-CB0D-4A30-F92FB270C0F2}"/>
          </ac:spMkLst>
        </pc:spChg>
        <pc:graphicFrameChg chg="mod">
          <ac:chgData name="Tomoyuki Ueda" userId="14975d2eb860b0ea" providerId="LiveId" clId="{4ADA9F41-D057-4750-9348-469154515B1F}" dt="2022-12-20T04:32:08.550" v="591" actId="1076"/>
          <ac:graphicFrameMkLst>
            <pc:docMk/>
            <pc:sldMk cId="1427314640" sldId="322"/>
            <ac:graphicFrameMk id="6" creationId="{ADC8A808-70CF-4823-0A73-49532D11A634}"/>
          </ac:graphicFrameMkLst>
        </pc:graphicFrameChg>
        <pc:picChg chg="mod">
          <ac:chgData name="Tomoyuki Ueda" userId="14975d2eb860b0ea" providerId="LiveId" clId="{4ADA9F41-D057-4750-9348-469154515B1F}" dt="2022-12-15T02:19:14.184" v="245" actId="1076"/>
          <ac:picMkLst>
            <pc:docMk/>
            <pc:sldMk cId="1427314640" sldId="322"/>
            <ac:picMk id="10" creationId="{D3F32EC9-D843-E149-2302-05AF32693853}"/>
          </ac:picMkLst>
        </pc:picChg>
      </pc:sldChg>
      <pc:sldChg chg="ord modNotesTx">
        <pc:chgData name="Tomoyuki Ueda" userId="14975d2eb860b0ea" providerId="LiveId" clId="{4ADA9F41-D057-4750-9348-469154515B1F}" dt="2022-12-20T04:35:00.338" v="636"/>
        <pc:sldMkLst>
          <pc:docMk/>
          <pc:sldMk cId="3216756457" sldId="327"/>
        </pc:sldMkLst>
      </pc:sldChg>
      <pc:sldChg chg="addSp delSp modSp mod">
        <pc:chgData name="Tomoyuki Ueda" userId="14975d2eb860b0ea" providerId="LiveId" clId="{4ADA9F41-D057-4750-9348-469154515B1F}" dt="2022-12-20T04:33:36.334" v="610" actId="20577"/>
        <pc:sldMkLst>
          <pc:docMk/>
          <pc:sldMk cId="2433087445" sldId="328"/>
        </pc:sldMkLst>
        <pc:spChg chg="mod">
          <ac:chgData name="Tomoyuki Ueda" userId="14975d2eb860b0ea" providerId="LiveId" clId="{4ADA9F41-D057-4750-9348-469154515B1F}" dt="2022-12-20T04:33:36.334" v="610" actId="20577"/>
          <ac:spMkLst>
            <pc:docMk/>
            <pc:sldMk cId="2433087445" sldId="328"/>
            <ac:spMk id="2" creationId="{71CA548A-BB08-DFF3-2041-3E9D4AE5891E}"/>
          </ac:spMkLst>
        </pc:spChg>
        <pc:spChg chg="add del mod">
          <ac:chgData name="Tomoyuki Ueda" userId="14975d2eb860b0ea" providerId="LiveId" clId="{4ADA9F41-D057-4750-9348-469154515B1F}" dt="2022-12-15T02:21:05.062" v="326" actId="478"/>
          <ac:spMkLst>
            <pc:docMk/>
            <pc:sldMk cId="2433087445" sldId="328"/>
            <ac:spMk id="6" creationId="{903F8F76-442A-8C27-B29A-33F89CDFE8C6}"/>
          </ac:spMkLst>
        </pc:spChg>
        <pc:spChg chg="add mod">
          <ac:chgData name="Tomoyuki Ueda" userId="14975d2eb860b0ea" providerId="LiveId" clId="{4ADA9F41-D057-4750-9348-469154515B1F}" dt="2022-12-15T02:20:16.945" v="288"/>
          <ac:spMkLst>
            <pc:docMk/>
            <pc:sldMk cId="2433087445" sldId="328"/>
            <ac:spMk id="8" creationId="{BCBB3605-BA10-BBAD-8B92-EB2935ADD17A}"/>
          </ac:spMkLst>
        </pc:spChg>
        <pc:spChg chg="add mod">
          <ac:chgData name="Tomoyuki Ueda" userId="14975d2eb860b0ea" providerId="LiveId" clId="{4ADA9F41-D057-4750-9348-469154515B1F}" dt="2022-12-15T02:21:16.767" v="343" actId="1076"/>
          <ac:spMkLst>
            <pc:docMk/>
            <pc:sldMk cId="2433087445" sldId="328"/>
            <ac:spMk id="9" creationId="{93C23C35-0222-7CC2-1971-6FF6016D8A36}"/>
          </ac:spMkLst>
        </pc:spChg>
        <pc:graphicFrameChg chg="mod">
          <ac:chgData name="Tomoyuki Ueda" userId="14975d2eb860b0ea" providerId="LiveId" clId="{4ADA9F41-D057-4750-9348-469154515B1F}" dt="2022-12-20T04:32:31.911" v="593" actId="1076"/>
          <ac:graphicFrameMkLst>
            <pc:docMk/>
            <pc:sldMk cId="2433087445" sldId="328"/>
            <ac:graphicFrameMk id="7" creationId="{570746AB-8CC0-842C-2B52-6B8B7DBA3B8A}"/>
          </ac:graphicFrameMkLst>
        </pc:graphicFrameChg>
        <pc:picChg chg="mod">
          <ac:chgData name="Tomoyuki Ueda" userId="14975d2eb860b0ea" providerId="LiveId" clId="{4ADA9F41-D057-4750-9348-469154515B1F}" dt="2022-12-15T02:20:24.179" v="289" actId="1076"/>
          <ac:picMkLst>
            <pc:docMk/>
            <pc:sldMk cId="2433087445" sldId="328"/>
            <ac:picMk id="3" creationId="{BDDC86D8-CEFD-56A3-2450-E7E7D3C99982}"/>
          </ac:picMkLst>
        </pc:picChg>
      </pc:sldChg>
      <pc:sldChg chg="addSp modSp mod">
        <pc:chgData name="Tomoyuki Ueda" userId="14975d2eb860b0ea" providerId="LiveId" clId="{4ADA9F41-D057-4750-9348-469154515B1F}" dt="2022-12-20T04:33:30.561" v="605" actId="20577"/>
        <pc:sldMkLst>
          <pc:docMk/>
          <pc:sldMk cId="2003435828" sldId="329"/>
        </pc:sldMkLst>
        <pc:spChg chg="mod">
          <ac:chgData name="Tomoyuki Ueda" userId="14975d2eb860b0ea" providerId="LiveId" clId="{4ADA9F41-D057-4750-9348-469154515B1F}" dt="2022-12-20T04:33:30.561" v="605" actId="20577"/>
          <ac:spMkLst>
            <pc:docMk/>
            <pc:sldMk cId="2003435828" sldId="329"/>
            <ac:spMk id="2" creationId="{71CA548A-BB08-DFF3-2041-3E9D4AE5891E}"/>
          </ac:spMkLst>
        </pc:spChg>
        <pc:spChg chg="add mod">
          <ac:chgData name="Tomoyuki Ueda" userId="14975d2eb860b0ea" providerId="LiveId" clId="{4ADA9F41-D057-4750-9348-469154515B1F}" dt="2022-12-15T02:19:06.779" v="243"/>
          <ac:spMkLst>
            <pc:docMk/>
            <pc:sldMk cId="2003435828" sldId="329"/>
            <ac:spMk id="6" creationId="{BB53E53D-2FCB-0AC0-97AC-6FB9C5FF0D3F}"/>
          </ac:spMkLst>
        </pc:spChg>
        <pc:spChg chg="add mod">
          <ac:chgData name="Tomoyuki Ueda" userId="14975d2eb860b0ea" providerId="LiveId" clId="{4ADA9F41-D057-4750-9348-469154515B1F}" dt="2022-12-15T02:21:00.696" v="325" actId="14100"/>
          <ac:spMkLst>
            <pc:docMk/>
            <pc:sldMk cId="2003435828" sldId="329"/>
            <ac:spMk id="7" creationId="{DE0E3FB6-8F26-67E8-68ED-95D3642F613E}"/>
          </ac:spMkLst>
        </pc:spChg>
        <pc:graphicFrameChg chg="mod">
          <ac:chgData name="Tomoyuki Ueda" userId="14975d2eb860b0ea" providerId="LiveId" clId="{4ADA9F41-D057-4750-9348-469154515B1F}" dt="2022-12-20T04:32:16.363" v="592" actId="1076"/>
          <ac:graphicFrameMkLst>
            <pc:docMk/>
            <pc:sldMk cId="2003435828" sldId="329"/>
            <ac:graphicFrameMk id="9" creationId="{143E35C5-3272-24BC-61A2-CE572DEA1DA8}"/>
          </ac:graphicFrameMkLst>
        </pc:graphicFrameChg>
        <pc:picChg chg="mod">
          <ac:chgData name="Tomoyuki Ueda" userId="14975d2eb860b0ea" providerId="LiveId" clId="{4ADA9F41-D057-4750-9348-469154515B1F}" dt="2022-12-15T02:20:33.346" v="290" actId="1076"/>
          <ac:picMkLst>
            <pc:docMk/>
            <pc:sldMk cId="2003435828" sldId="329"/>
            <ac:picMk id="3" creationId="{8E69D437-DA6C-EBEA-3031-6A67DDC814EA}"/>
          </ac:picMkLst>
        </pc:picChg>
      </pc:sldChg>
      <pc:sldChg chg="ord">
        <pc:chgData name="Tomoyuki Ueda" userId="14975d2eb860b0ea" providerId="LiveId" clId="{4ADA9F41-D057-4750-9348-469154515B1F}" dt="2022-12-21T04:56:53.774" v="3874"/>
        <pc:sldMkLst>
          <pc:docMk/>
          <pc:sldMk cId="423767754" sldId="330"/>
        </pc:sldMkLst>
      </pc:sldChg>
      <pc:sldChg chg="addSp delSp modSp mod modAnim modNotesTx">
        <pc:chgData name="Tomoyuki Ueda" userId="14975d2eb860b0ea" providerId="LiveId" clId="{4ADA9F41-D057-4750-9348-469154515B1F}" dt="2022-12-22T07:34:56.448" v="6324" actId="20577"/>
        <pc:sldMkLst>
          <pc:docMk/>
          <pc:sldMk cId="248722902" sldId="331"/>
        </pc:sldMkLst>
        <pc:spChg chg="add mod">
          <ac:chgData name="Tomoyuki Ueda" userId="14975d2eb860b0ea" providerId="LiveId" clId="{4ADA9F41-D057-4750-9348-469154515B1F}" dt="2022-12-15T02:11:44.301" v="119" actId="1076"/>
          <ac:spMkLst>
            <pc:docMk/>
            <pc:sldMk cId="248722902" sldId="331"/>
            <ac:spMk id="4" creationId="{2AB238DF-AE96-B9DA-B0AE-7EED03B9CA93}"/>
          </ac:spMkLst>
        </pc:spChg>
        <pc:spChg chg="add mod">
          <ac:chgData name="Tomoyuki Ueda" userId="14975d2eb860b0ea" providerId="LiveId" clId="{4ADA9F41-D057-4750-9348-469154515B1F}" dt="2022-12-15T02:03:59.052" v="51" actId="14100"/>
          <ac:spMkLst>
            <pc:docMk/>
            <pc:sldMk cId="248722902" sldId="331"/>
            <ac:spMk id="5" creationId="{DB8BC68B-6DE2-53C2-E791-50817D10D385}"/>
          </ac:spMkLst>
        </pc:spChg>
        <pc:spChg chg="del">
          <ac:chgData name="Tomoyuki Ueda" userId="14975d2eb860b0ea" providerId="LiveId" clId="{4ADA9F41-D057-4750-9348-469154515B1F}" dt="2022-12-15T02:02:19.653" v="1" actId="478"/>
          <ac:spMkLst>
            <pc:docMk/>
            <pc:sldMk cId="248722902" sldId="331"/>
            <ac:spMk id="38" creationId="{E4271D3A-A190-61DE-2703-23C8ABEF3887}"/>
          </ac:spMkLst>
        </pc:spChg>
        <pc:spChg chg="mod">
          <ac:chgData name="Tomoyuki Ueda" userId="14975d2eb860b0ea" providerId="LiveId" clId="{4ADA9F41-D057-4750-9348-469154515B1F}" dt="2022-12-15T02:13:01.923" v="124" actId="1076"/>
          <ac:spMkLst>
            <pc:docMk/>
            <pc:sldMk cId="248722902" sldId="331"/>
            <ac:spMk id="39" creationId="{EA37A9D7-BE46-A267-E038-9B1D93B9B588}"/>
          </ac:spMkLst>
        </pc:spChg>
        <pc:cxnChg chg="add del">
          <ac:chgData name="Tomoyuki Ueda" userId="14975d2eb860b0ea" providerId="LiveId" clId="{4ADA9F41-D057-4750-9348-469154515B1F}" dt="2022-12-15T02:08:54.151" v="94" actId="478"/>
          <ac:cxnSpMkLst>
            <pc:docMk/>
            <pc:sldMk cId="248722902" sldId="331"/>
            <ac:cxnSpMk id="37" creationId="{53F0D165-D461-C8CC-98F3-7BA723F17650}"/>
          </ac:cxnSpMkLst>
        </pc:cxnChg>
      </pc:sldChg>
      <pc:sldChg chg="addSp delSp modSp mod">
        <pc:chgData name="Tomoyuki Ueda" userId="14975d2eb860b0ea" providerId="LiveId" clId="{4ADA9F41-D057-4750-9348-469154515B1F}" dt="2022-12-16T02:42:44.519" v="535" actId="170"/>
        <pc:sldMkLst>
          <pc:docMk/>
          <pc:sldMk cId="247980373" sldId="332"/>
        </pc:sldMkLst>
        <pc:spChg chg="mod">
          <ac:chgData name="Tomoyuki Ueda" userId="14975d2eb860b0ea" providerId="LiveId" clId="{4ADA9F41-D057-4750-9348-469154515B1F}" dt="2022-12-16T02:38:58.239" v="448" actId="1076"/>
          <ac:spMkLst>
            <pc:docMk/>
            <pc:sldMk cId="247980373" sldId="332"/>
            <ac:spMk id="2" creationId="{8644B406-FC68-B68E-4C87-24FB231B9AA4}"/>
          </ac:spMkLst>
        </pc:spChg>
        <pc:spChg chg="mod">
          <ac:chgData name="Tomoyuki Ueda" userId="14975d2eb860b0ea" providerId="LiveId" clId="{4ADA9F41-D057-4750-9348-469154515B1F}" dt="2022-12-16T02:39:05.725" v="450" actId="1076"/>
          <ac:spMkLst>
            <pc:docMk/>
            <pc:sldMk cId="247980373" sldId="332"/>
            <ac:spMk id="5" creationId="{0420456B-F6C5-08C0-5274-065780441186}"/>
          </ac:spMkLst>
        </pc:spChg>
        <pc:spChg chg="mod ord">
          <ac:chgData name="Tomoyuki Ueda" userId="14975d2eb860b0ea" providerId="LiveId" clId="{4ADA9F41-D057-4750-9348-469154515B1F}" dt="2022-12-16T02:40:45.720" v="495" actId="170"/>
          <ac:spMkLst>
            <pc:docMk/>
            <pc:sldMk cId="247980373" sldId="332"/>
            <ac:spMk id="7" creationId="{16E75C33-ED14-8D81-F735-45939CE02B21}"/>
          </ac:spMkLst>
        </pc:spChg>
        <pc:spChg chg="mod ord">
          <ac:chgData name="Tomoyuki Ueda" userId="14975d2eb860b0ea" providerId="LiveId" clId="{4ADA9F41-D057-4750-9348-469154515B1F}" dt="2022-12-16T02:41:39.449" v="519" actId="167"/>
          <ac:spMkLst>
            <pc:docMk/>
            <pc:sldMk cId="247980373" sldId="332"/>
            <ac:spMk id="8" creationId="{4FEBAE44-3A32-65F0-10B4-34F89C2C39F0}"/>
          </ac:spMkLst>
        </pc:spChg>
        <pc:spChg chg="add del mod">
          <ac:chgData name="Tomoyuki Ueda" userId="14975d2eb860b0ea" providerId="LiveId" clId="{4ADA9F41-D057-4750-9348-469154515B1F}" dt="2022-12-15T02:06:20.866" v="74" actId="478"/>
          <ac:spMkLst>
            <pc:docMk/>
            <pc:sldMk cId="247980373" sldId="332"/>
            <ac:spMk id="9" creationId="{6C8A0E9C-87F0-CBED-788E-8A0035D27D3E}"/>
          </ac:spMkLst>
        </pc:spChg>
        <pc:spChg chg="add del mod">
          <ac:chgData name="Tomoyuki Ueda" userId="14975d2eb860b0ea" providerId="LiveId" clId="{4ADA9F41-D057-4750-9348-469154515B1F}" dt="2022-12-15T02:04:42.049" v="56"/>
          <ac:spMkLst>
            <pc:docMk/>
            <pc:sldMk cId="247980373" sldId="332"/>
            <ac:spMk id="10" creationId="{EEDCA858-F792-3D5E-7978-26D0FA52F840}"/>
          </ac:spMkLst>
        </pc:spChg>
        <pc:spChg chg="add mod ord">
          <ac:chgData name="Tomoyuki Ueda" userId="14975d2eb860b0ea" providerId="LiveId" clId="{4ADA9F41-D057-4750-9348-469154515B1F}" dt="2022-12-16T02:41:48.376" v="520" actId="167"/>
          <ac:spMkLst>
            <pc:docMk/>
            <pc:sldMk cId="247980373" sldId="332"/>
            <ac:spMk id="11" creationId="{9579652A-DE81-AE5A-BD95-CFCAABF48F44}"/>
          </ac:spMkLst>
        </pc:spChg>
        <pc:spChg chg="mod ord">
          <ac:chgData name="Tomoyuki Ueda" userId="14975d2eb860b0ea" providerId="LiveId" clId="{4ADA9F41-D057-4750-9348-469154515B1F}" dt="2022-12-16T02:40:21.551" v="470" actId="207"/>
          <ac:spMkLst>
            <pc:docMk/>
            <pc:sldMk cId="247980373" sldId="332"/>
            <ac:spMk id="20" creationId="{3FA8B505-7C9E-CE2D-A1B6-0B5B41E00F6B}"/>
          </ac:spMkLst>
        </pc:spChg>
        <pc:spChg chg="mod">
          <ac:chgData name="Tomoyuki Ueda" userId="14975d2eb860b0ea" providerId="LiveId" clId="{4ADA9F41-D057-4750-9348-469154515B1F}" dt="2022-12-16T02:39:05.725" v="450" actId="1076"/>
          <ac:spMkLst>
            <pc:docMk/>
            <pc:sldMk cId="247980373" sldId="332"/>
            <ac:spMk id="38" creationId="{E4271D3A-A190-61DE-2703-23C8ABEF3887}"/>
          </ac:spMkLst>
        </pc:spChg>
        <pc:spChg chg="mod">
          <ac:chgData name="Tomoyuki Ueda" userId="14975d2eb860b0ea" providerId="LiveId" clId="{4ADA9F41-D057-4750-9348-469154515B1F}" dt="2022-12-16T02:39:05.725" v="450" actId="1076"/>
          <ac:spMkLst>
            <pc:docMk/>
            <pc:sldMk cId="247980373" sldId="332"/>
            <ac:spMk id="39" creationId="{EA37A9D7-BE46-A267-E038-9B1D93B9B588}"/>
          </ac:spMkLst>
        </pc:spChg>
        <pc:picChg chg="mod ord">
          <ac:chgData name="Tomoyuki Ueda" userId="14975d2eb860b0ea" providerId="LiveId" clId="{4ADA9F41-D057-4750-9348-469154515B1F}" dt="2022-12-16T02:42:00.019" v="522" actId="207"/>
          <ac:picMkLst>
            <pc:docMk/>
            <pc:sldMk cId="247980373" sldId="332"/>
            <ac:picMk id="3" creationId="{7FEBF5F6-5C6B-666A-9FC1-CF4F1F043D66}"/>
          </ac:picMkLst>
        </pc:picChg>
        <pc:picChg chg="mod">
          <ac:chgData name="Tomoyuki Ueda" userId="14975d2eb860b0ea" providerId="LiveId" clId="{4ADA9F41-D057-4750-9348-469154515B1F}" dt="2022-12-16T02:39:05.725" v="450" actId="1076"/>
          <ac:picMkLst>
            <pc:docMk/>
            <pc:sldMk cId="247980373" sldId="332"/>
            <ac:picMk id="4" creationId="{12E3D6C7-C546-CBE1-57FC-46F32BFE95B7}"/>
          </ac:picMkLst>
        </pc:picChg>
        <pc:picChg chg="mod">
          <ac:chgData name="Tomoyuki Ueda" userId="14975d2eb860b0ea" providerId="LiveId" clId="{4ADA9F41-D057-4750-9348-469154515B1F}" dt="2022-12-16T02:39:05.725" v="450" actId="1076"/>
          <ac:picMkLst>
            <pc:docMk/>
            <pc:sldMk cId="247980373" sldId="332"/>
            <ac:picMk id="13" creationId="{61286085-B3EF-C48B-CCF6-AB8739C3F9D1}"/>
          </ac:picMkLst>
        </pc:picChg>
        <pc:picChg chg="mod">
          <ac:chgData name="Tomoyuki Ueda" userId="14975d2eb860b0ea" providerId="LiveId" clId="{4ADA9F41-D057-4750-9348-469154515B1F}" dt="2022-12-16T02:39:05.725" v="450" actId="1076"/>
          <ac:picMkLst>
            <pc:docMk/>
            <pc:sldMk cId="247980373" sldId="332"/>
            <ac:picMk id="15" creationId="{B2EA0CE3-D86F-1B1F-78E3-8F5EAD326F75}"/>
          </ac:picMkLst>
        </pc:picChg>
        <pc:picChg chg="mod">
          <ac:chgData name="Tomoyuki Ueda" userId="14975d2eb860b0ea" providerId="LiveId" clId="{4ADA9F41-D057-4750-9348-469154515B1F}" dt="2022-12-16T02:39:05.725" v="450" actId="1076"/>
          <ac:picMkLst>
            <pc:docMk/>
            <pc:sldMk cId="247980373" sldId="332"/>
            <ac:picMk id="16" creationId="{C5F73A30-8FDC-F875-F1C9-0DA6216471D0}"/>
          </ac:picMkLst>
        </pc:picChg>
        <pc:picChg chg="mod">
          <ac:chgData name="Tomoyuki Ueda" userId="14975d2eb860b0ea" providerId="LiveId" clId="{4ADA9F41-D057-4750-9348-469154515B1F}" dt="2022-12-16T02:39:05.725" v="450" actId="1076"/>
          <ac:picMkLst>
            <pc:docMk/>
            <pc:sldMk cId="247980373" sldId="332"/>
            <ac:picMk id="18" creationId="{184C55D1-173C-F0AC-D21D-2DF44BD77BB2}"/>
          </ac:picMkLst>
        </pc:picChg>
        <pc:picChg chg="mod">
          <ac:chgData name="Tomoyuki Ueda" userId="14975d2eb860b0ea" providerId="LiveId" clId="{4ADA9F41-D057-4750-9348-469154515B1F}" dt="2022-12-16T02:39:05.725" v="450" actId="1076"/>
          <ac:picMkLst>
            <pc:docMk/>
            <pc:sldMk cId="247980373" sldId="332"/>
            <ac:picMk id="19" creationId="{245CB8EE-56D9-2F73-7B99-8F12F6FB7518}"/>
          </ac:picMkLst>
        </pc:picChg>
        <pc:picChg chg="mod">
          <ac:chgData name="Tomoyuki Ueda" userId="14975d2eb860b0ea" providerId="LiveId" clId="{4ADA9F41-D057-4750-9348-469154515B1F}" dt="2022-12-16T02:39:05.725" v="450" actId="1076"/>
          <ac:picMkLst>
            <pc:docMk/>
            <pc:sldMk cId="247980373" sldId="332"/>
            <ac:picMk id="27" creationId="{46A715D0-60E7-EA5A-F308-5348595BC257}"/>
          </ac:picMkLst>
        </pc:picChg>
        <pc:picChg chg="mod">
          <ac:chgData name="Tomoyuki Ueda" userId="14975d2eb860b0ea" providerId="LiveId" clId="{4ADA9F41-D057-4750-9348-469154515B1F}" dt="2022-12-16T02:39:05.725" v="450" actId="1076"/>
          <ac:picMkLst>
            <pc:docMk/>
            <pc:sldMk cId="247980373" sldId="332"/>
            <ac:picMk id="28" creationId="{AF8636C7-7F32-BD67-2BED-547FA12EC340}"/>
          </ac:picMkLst>
        </pc:picChg>
        <pc:picChg chg="mod">
          <ac:chgData name="Tomoyuki Ueda" userId="14975d2eb860b0ea" providerId="LiveId" clId="{4ADA9F41-D057-4750-9348-469154515B1F}" dt="2022-12-16T02:39:05.725" v="450" actId="1076"/>
          <ac:picMkLst>
            <pc:docMk/>
            <pc:sldMk cId="247980373" sldId="332"/>
            <ac:picMk id="29" creationId="{A2AE4F3D-009E-19FF-E557-CFBAE948D78C}"/>
          </ac:picMkLst>
        </pc:picChg>
        <pc:picChg chg="mod">
          <ac:chgData name="Tomoyuki Ueda" userId="14975d2eb860b0ea" providerId="LiveId" clId="{4ADA9F41-D057-4750-9348-469154515B1F}" dt="2022-12-16T02:39:05.725" v="450" actId="1076"/>
          <ac:picMkLst>
            <pc:docMk/>
            <pc:sldMk cId="247980373" sldId="332"/>
            <ac:picMk id="43" creationId="{4A7BF486-AEE2-EFE9-CB3F-B4B7AECADC02}"/>
          </ac:picMkLst>
        </pc:picChg>
        <pc:cxnChg chg="mod">
          <ac:chgData name="Tomoyuki Ueda" userId="14975d2eb860b0ea" providerId="LiveId" clId="{4ADA9F41-D057-4750-9348-469154515B1F}" dt="2022-12-16T02:40:11.939" v="469" actId="14100"/>
          <ac:cxnSpMkLst>
            <pc:docMk/>
            <pc:sldMk cId="247980373" sldId="332"/>
            <ac:cxnSpMk id="12" creationId="{3E7A6C74-122D-0006-E904-CC3DEFC6B30F}"/>
          </ac:cxnSpMkLst>
        </pc:cxnChg>
        <pc:cxnChg chg="mod">
          <ac:chgData name="Tomoyuki Ueda" userId="14975d2eb860b0ea" providerId="LiveId" clId="{4ADA9F41-D057-4750-9348-469154515B1F}" dt="2022-12-16T02:39:05.725" v="450" actId="1076"/>
          <ac:cxnSpMkLst>
            <pc:docMk/>
            <pc:sldMk cId="247980373" sldId="332"/>
            <ac:cxnSpMk id="30" creationId="{C860F288-3D55-C5AF-1D1F-12883B21E5A7}"/>
          </ac:cxnSpMkLst>
        </pc:cxnChg>
        <pc:cxnChg chg="mod">
          <ac:chgData name="Tomoyuki Ueda" userId="14975d2eb860b0ea" providerId="LiveId" clId="{4ADA9F41-D057-4750-9348-469154515B1F}" dt="2022-12-16T02:39:05.725" v="450" actId="1076"/>
          <ac:cxnSpMkLst>
            <pc:docMk/>
            <pc:sldMk cId="247980373" sldId="332"/>
            <ac:cxnSpMk id="35" creationId="{4C6697CE-7ABB-38F3-E89B-BBE942CED59F}"/>
          </ac:cxnSpMkLst>
        </pc:cxnChg>
        <pc:cxnChg chg="mod">
          <ac:chgData name="Tomoyuki Ueda" userId="14975d2eb860b0ea" providerId="LiveId" clId="{4ADA9F41-D057-4750-9348-469154515B1F}" dt="2022-12-16T02:39:05.725" v="450" actId="1076"/>
          <ac:cxnSpMkLst>
            <pc:docMk/>
            <pc:sldMk cId="247980373" sldId="332"/>
            <ac:cxnSpMk id="36" creationId="{3C7836A7-8894-AC49-6D87-DB474F81F44E}"/>
          </ac:cxnSpMkLst>
        </pc:cxnChg>
        <pc:cxnChg chg="mod ord">
          <ac:chgData name="Tomoyuki Ueda" userId="14975d2eb860b0ea" providerId="LiveId" clId="{4ADA9F41-D057-4750-9348-469154515B1F}" dt="2022-12-16T02:42:44.519" v="535" actId="170"/>
          <ac:cxnSpMkLst>
            <pc:docMk/>
            <pc:sldMk cId="247980373" sldId="332"/>
            <ac:cxnSpMk id="37" creationId="{53F0D165-D461-C8CC-98F3-7BA723F17650}"/>
          </ac:cxnSpMkLst>
        </pc:cxnChg>
        <pc:cxnChg chg="mod">
          <ac:chgData name="Tomoyuki Ueda" userId="14975d2eb860b0ea" providerId="LiveId" clId="{4ADA9F41-D057-4750-9348-469154515B1F}" dt="2022-12-16T02:39:05.725" v="450" actId="1076"/>
          <ac:cxnSpMkLst>
            <pc:docMk/>
            <pc:sldMk cId="247980373" sldId="332"/>
            <ac:cxnSpMk id="44" creationId="{18B78FE6-8DCF-59B1-3642-870F071AA226}"/>
          </ac:cxnSpMkLst>
        </pc:cxnChg>
      </pc:sldChg>
      <pc:sldChg chg="addSp modSp mod ord modShow modNotesTx">
        <pc:chgData name="Tomoyuki Ueda" userId="14975d2eb860b0ea" providerId="LiveId" clId="{4ADA9F41-D057-4750-9348-469154515B1F}" dt="2022-12-22T00:45:53.390" v="6183" actId="20577"/>
        <pc:sldMkLst>
          <pc:docMk/>
          <pc:sldMk cId="2314384520" sldId="333"/>
        </pc:sldMkLst>
        <pc:spChg chg="mod">
          <ac:chgData name="Tomoyuki Ueda" userId="14975d2eb860b0ea" providerId="LiveId" clId="{4ADA9F41-D057-4750-9348-469154515B1F}" dt="2022-12-20T04:33:49.643" v="632" actId="20577"/>
          <ac:spMkLst>
            <pc:docMk/>
            <pc:sldMk cId="2314384520" sldId="333"/>
            <ac:spMk id="2" creationId="{0EC32DB4-459A-0BB6-291D-20F004A6A871}"/>
          </ac:spMkLst>
        </pc:spChg>
        <pc:spChg chg="mod">
          <ac:chgData name="Tomoyuki Ueda" userId="14975d2eb860b0ea" providerId="LiveId" clId="{4ADA9F41-D057-4750-9348-469154515B1F}" dt="2022-12-22T00:45:53.390" v="6183" actId="20577"/>
          <ac:spMkLst>
            <pc:docMk/>
            <pc:sldMk cId="2314384520" sldId="333"/>
            <ac:spMk id="3" creationId="{0A5B513F-ECD8-5AE8-A08D-FDABD6D920EC}"/>
          </ac:spMkLst>
        </pc:spChg>
        <pc:spChg chg="add mod">
          <ac:chgData name="Tomoyuki Ueda" userId="14975d2eb860b0ea" providerId="LiveId" clId="{4ADA9F41-D057-4750-9348-469154515B1F}" dt="2022-12-21T06:11:32.417" v="4322" actId="1076"/>
          <ac:spMkLst>
            <pc:docMk/>
            <pc:sldMk cId="2314384520" sldId="333"/>
            <ac:spMk id="9" creationId="{479EC220-ECE0-D7ED-A09D-2B3B55319AF9}"/>
          </ac:spMkLst>
        </pc:spChg>
        <pc:spChg chg="add mod">
          <ac:chgData name="Tomoyuki Ueda" userId="14975d2eb860b0ea" providerId="LiveId" clId="{4ADA9F41-D057-4750-9348-469154515B1F}" dt="2022-12-21T06:11:31.974" v="4321" actId="1076"/>
          <ac:spMkLst>
            <pc:docMk/>
            <pc:sldMk cId="2314384520" sldId="333"/>
            <ac:spMk id="10" creationId="{45E04C85-2C67-D387-3C3E-6090C73D80FA}"/>
          </ac:spMkLst>
        </pc:spChg>
        <pc:spChg chg="add mod">
          <ac:chgData name="Tomoyuki Ueda" userId="14975d2eb860b0ea" providerId="LiveId" clId="{4ADA9F41-D057-4750-9348-469154515B1F}" dt="2022-12-15T03:11:14.707" v="427" actId="113"/>
          <ac:spMkLst>
            <pc:docMk/>
            <pc:sldMk cId="2314384520" sldId="333"/>
            <ac:spMk id="11" creationId="{181CD655-5CFD-AB0B-9A10-DAB7C1717E38}"/>
          </ac:spMkLst>
        </pc:spChg>
        <pc:picChg chg="add mod">
          <ac:chgData name="Tomoyuki Ueda" userId="14975d2eb860b0ea" providerId="LiveId" clId="{4ADA9F41-D057-4750-9348-469154515B1F}" dt="2022-12-15T02:26:52.302" v="391" actId="1076"/>
          <ac:picMkLst>
            <pc:docMk/>
            <pc:sldMk cId="2314384520" sldId="333"/>
            <ac:picMk id="6" creationId="{13713A21-0968-B07A-0673-D18AD776BC02}"/>
          </ac:picMkLst>
        </pc:picChg>
        <pc:picChg chg="add mod">
          <ac:chgData name="Tomoyuki Ueda" userId="14975d2eb860b0ea" providerId="LiveId" clId="{4ADA9F41-D057-4750-9348-469154515B1F}" dt="2022-12-15T02:26:52.302" v="391" actId="1076"/>
          <ac:picMkLst>
            <pc:docMk/>
            <pc:sldMk cId="2314384520" sldId="333"/>
            <ac:picMk id="7" creationId="{6B0C1E8C-2212-E0B0-2937-338036681026}"/>
          </ac:picMkLst>
        </pc:picChg>
        <pc:picChg chg="add mod">
          <ac:chgData name="Tomoyuki Ueda" userId="14975d2eb860b0ea" providerId="LiveId" clId="{4ADA9F41-D057-4750-9348-469154515B1F}" dt="2022-12-21T05:09:14.223" v="4130" actId="1076"/>
          <ac:picMkLst>
            <pc:docMk/>
            <pc:sldMk cId="2314384520" sldId="333"/>
            <ac:picMk id="8" creationId="{34F33F1B-60C9-02E6-2C32-31770DB156A9}"/>
          </ac:picMkLst>
        </pc:picChg>
      </pc:sldChg>
      <pc:sldChg chg="addSp delSp modSp mod modNotesTx">
        <pc:chgData name="Tomoyuki Ueda" userId="14975d2eb860b0ea" providerId="LiveId" clId="{4ADA9F41-D057-4750-9348-469154515B1F}" dt="2022-12-22T07:35:11.375" v="6360" actId="20577"/>
        <pc:sldMkLst>
          <pc:docMk/>
          <pc:sldMk cId="172554549" sldId="334"/>
        </pc:sldMkLst>
        <pc:spChg chg="mod">
          <ac:chgData name="Tomoyuki Ueda" userId="14975d2eb860b0ea" providerId="LiveId" clId="{4ADA9F41-D057-4750-9348-469154515B1F}" dt="2022-12-20T07:13:37.083" v="2718" actId="20577"/>
          <ac:spMkLst>
            <pc:docMk/>
            <pc:sldMk cId="172554549" sldId="334"/>
            <ac:spMk id="2" creationId="{4F3B4A1F-5339-D944-093B-1CA0A5FA72CB}"/>
          </ac:spMkLst>
        </pc:spChg>
        <pc:spChg chg="mod">
          <ac:chgData name="Tomoyuki Ueda" userId="14975d2eb860b0ea" providerId="LiveId" clId="{4ADA9F41-D057-4750-9348-469154515B1F}" dt="2022-12-20T07:46:14.718" v="3033" actId="20577"/>
          <ac:spMkLst>
            <pc:docMk/>
            <pc:sldMk cId="172554549" sldId="334"/>
            <ac:spMk id="3" creationId="{88DA3FFE-DA74-7847-4EB6-2535D17BB2F6}"/>
          </ac:spMkLst>
        </pc:spChg>
        <pc:spChg chg="add del mod">
          <ac:chgData name="Tomoyuki Ueda" userId="14975d2eb860b0ea" providerId="LiveId" clId="{4ADA9F41-D057-4750-9348-469154515B1F}" dt="2022-12-22T06:43:45.061" v="6277" actId="14100"/>
          <ac:spMkLst>
            <pc:docMk/>
            <pc:sldMk cId="172554549" sldId="334"/>
            <ac:spMk id="7" creationId="{F6D5C81E-D606-8AF2-F280-82B0272995BD}"/>
          </ac:spMkLst>
        </pc:spChg>
        <pc:spChg chg="add mod">
          <ac:chgData name="Tomoyuki Ueda" userId="14975d2eb860b0ea" providerId="LiveId" clId="{4ADA9F41-D057-4750-9348-469154515B1F}" dt="2022-12-20T07:37:57.086" v="2922" actId="14100"/>
          <ac:spMkLst>
            <pc:docMk/>
            <pc:sldMk cId="172554549" sldId="334"/>
            <ac:spMk id="9" creationId="{B16B23C2-7ABF-AA78-4D7F-664541A49C0E}"/>
          </ac:spMkLst>
        </pc:spChg>
        <pc:spChg chg="add mod">
          <ac:chgData name="Tomoyuki Ueda" userId="14975d2eb860b0ea" providerId="LiveId" clId="{4ADA9F41-D057-4750-9348-469154515B1F}" dt="2022-12-22T06:43:34.919" v="6275" actId="1076"/>
          <ac:spMkLst>
            <pc:docMk/>
            <pc:sldMk cId="172554549" sldId="334"/>
            <ac:spMk id="10" creationId="{17E4C246-29FB-50A6-A9E8-A433147D48EE}"/>
          </ac:spMkLst>
        </pc:spChg>
        <pc:graphicFrameChg chg="add mod modGraphic">
          <ac:chgData name="Tomoyuki Ueda" userId="14975d2eb860b0ea" providerId="LiveId" clId="{4ADA9F41-D057-4750-9348-469154515B1F}" dt="2022-12-22T06:43:16.210" v="6263" actId="20577"/>
          <ac:graphicFrameMkLst>
            <pc:docMk/>
            <pc:sldMk cId="172554549" sldId="334"/>
            <ac:graphicFrameMk id="6" creationId="{F7B35C8C-579D-68C4-FB67-753986C9BD53}"/>
          </ac:graphicFrameMkLst>
        </pc:graphicFrameChg>
        <pc:graphicFrameChg chg="add del mod">
          <ac:chgData name="Tomoyuki Ueda" userId="14975d2eb860b0ea" providerId="LiveId" clId="{4ADA9F41-D057-4750-9348-469154515B1F}" dt="2022-12-20T07:35:04.119" v="2870" actId="478"/>
          <ac:graphicFrameMkLst>
            <pc:docMk/>
            <pc:sldMk cId="172554549" sldId="334"/>
            <ac:graphicFrameMk id="7" creationId="{F9C7661D-417A-7A48-DC20-6CEB20205F29}"/>
          </ac:graphicFrameMkLst>
        </pc:graphicFrameChg>
        <pc:graphicFrameChg chg="add mod modGraphic">
          <ac:chgData name="Tomoyuki Ueda" userId="14975d2eb860b0ea" providerId="LiveId" clId="{4ADA9F41-D057-4750-9348-469154515B1F}" dt="2022-12-22T06:43:19.332" v="6269" actId="20577"/>
          <ac:graphicFrameMkLst>
            <pc:docMk/>
            <pc:sldMk cId="172554549" sldId="334"/>
            <ac:graphicFrameMk id="8" creationId="{E70CF079-0B9E-78C4-50DA-551073FBCB5C}"/>
          </ac:graphicFrameMkLst>
        </pc:graphicFrameChg>
      </pc:sldChg>
      <pc:sldChg chg="new del">
        <pc:chgData name="Tomoyuki Ueda" userId="14975d2eb860b0ea" providerId="LiveId" clId="{4ADA9F41-D057-4750-9348-469154515B1F}" dt="2022-12-15T02:08:20.448" v="91" actId="680"/>
        <pc:sldMkLst>
          <pc:docMk/>
          <pc:sldMk cId="436626629" sldId="335"/>
        </pc:sldMkLst>
      </pc:sldChg>
      <pc:sldChg chg="modSp new add del mod">
        <pc:chgData name="Tomoyuki Ueda" userId="14975d2eb860b0ea" providerId="LiveId" clId="{4ADA9F41-D057-4750-9348-469154515B1F}" dt="2022-12-20T04:36:12.909" v="659" actId="680"/>
        <pc:sldMkLst>
          <pc:docMk/>
          <pc:sldMk cId="691786306" sldId="335"/>
        </pc:sldMkLst>
        <pc:spChg chg="mod">
          <ac:chgData name="Tomoyuki Ueda" userId="14975d2eb860b0ea" providerId="LiveId" clId="{4ADA9F41-D057-4750-9348-469154515B1F}" dt="2022-12-20T04:36:06.925" v="656" actId="20577"/>
          <ac:spMkLst>
            <pc:docMk/>
            <pc:sldMk cId="691786306" sldId="335"/>
            <ac:spMk id="2" creationId="{7DCB5A8A-8C8C-0449-18CC-EA8CDB4D133A}"/>
          </ac:spMkLst>
        </pc:spChg>
      </pc:sldChg>
      <pc:sldChg chg="addSp delSp modSp new mod ord modNotesTx">
        <pc:chgData name="Tomoyuki Ueda" userId="14975d2eb860b0ea" providerId="LiveId" clId="{4ADA9F41-D057-4750-9348-469154515B1F}" dt="2022-12-21T14:09:47.673" v="5996"/>
        <pc:sldMkLst>
          <pc:docMk/>
          <pc:sldMk cId="4104971173" sldId="335"/>
        </pc:sldMkLst>
        <pc:spChg chg="mod">
          <ac:chgData name="Tomoyuki Ueda" userId="14975d2eb860b0ea" providerId="LiveId" clId="{4ADA9F41-D057-4750-9348-469154515B1F}" dt="2022-12-20T06:18:01.503" v="1696" actId="20577"/>
          <ac:spMkLst>
            <pc:docMk/>
            <pc:sldMk cId="4104971173" sldId="335"/>
            <ac:spMk id="2" creationId="{DB9ECCC1-6A48-676A-78B9-FC43576D4F22}"/>
          </ac:spMkLst>
        </pc:spChg>
        <pc:spChg chg="add mod">
          <ac:chgData name="Tomoyuki Ueda" userId="14975d2eb860b0ea" providerId="LiveId" clId="{4ADA9F41-D057-4750-9348-469154515B1F}" dt="2022-12-21T13:37:36.275" v="4996" actId="2710"/>
          <ac:spMkLst>
            <pc:docMk/>
            <pc:sldMk cId="4104971173" sldId="335"/>
            <ac:spMk id="5" creationId="{49B9802F-5BC4-26D5-3A46-802FA6728DB3}"/>
          </ac:spMkLst>
        </pc:spChg>
        <pc:spChg chg="add mod">
          <ac:chgData name="Tomoyuki Ueda" userId="14975d2eb860b0ea" providerId="LiveId" clId="{4ADA9F41-D057-4750-9348-469154515B1F}" dt="2022-12-21T14:09:39.877" v="5993" actId="1076"/>
          <ac:spMkLst>
            <pc:docMk/>
            <pc:sldMk cId="4104971173" sldId="335"/>
            <ac:spMk id="6" creationId="{3E59B403-254A-19BC-6126-A9A56B8226F7}"/>
          </ac:spMkLst>
        </pc:spChg>
        <pc:spChg chg="add mod">
          <ac:chgData name="Tomoyuki Ueda" userId="14975d2eb860b0ea" providerId="LiveId" clId="{4ADA9F41-D057-4750-9348-469154515B1F}" dt="2022-12-21T14:07:57.128" v="5797" actId="1076"/>
          <ac:spMkLst>
            <pc:docMk/>
            <pc:sldMk cId="4104971173" sldId="335"/>
            <ac:spMk id="7" creationId="{E780455C-4FD1-D622-C618-65258C43C412}"/>
          </ac:spMkLst>
        </pc:spChg>
        <pc:spChg chg="add del mod">
          <ac:chgData name="Tomoyuki Ueda" userId="14975d2eb860b0ea" providerId="LiveId" clId="{4ADA9F41-D057-4750-9348-469154515B1F}" dt="2022-12-21T14:09:47.673" v="5996"/>
          <ac:spMkLst>
            <pc:docMk/>
            <pc:sldMk cId="4104971173" sldId="335"/>
            <ac:spMk id="8" creationId="{8E08ADA6-E00B-0ECB-BB20-6771875D6552}"/>
          </ac:spMkLst>
        </pc:spChg>
      </pc:sldChg>
      <pc:sldChg chg="new del">
        <pc:chgData name="Tomoyuki Ueda" userId="14975d2eb860b0ea" providerId="LiveId" clId="{4ADA9F41-D057-4750-9348-469154515B1F}" dt="2022-12-20T04:35:57.062" v="654" actId="680"/>
        <pc:sldMkLst>
          <pc:docMk/>
          <pc:sldMk cId="3612820993" sldId="336"/>
        </pc:sldMkLst>
      </pc:sldChg>
      <pc:sldChg chg="addSp delSp modSp add mod modNotesTx">
        <pc:chgData name="Tomoyuki Ueda" userId="14975d2eb860b0ea" providerId="LiveId" clId="{4ADA9F41-D057-4750-9348-469154515B1F}" dt="2022-12-21T14:49:25.361" v="6114" actId="478"/>
        <pc:sldMkLst>
          <pc:docMk/>
          <pc:sldMk cId="3926447362" sldId="336"/>
        </pc:sldMkLst>
        <pc:spChg chg="mod">
          <ac:chgData name="Tomoyuki Ueda" userId="14975d2eb860b0ea" providerId="LiveId" clId="{4ADA9F41-D057-4750-9348-469154515B1F}" dt="2022-12-21T04:48:32.907" v="3733" actId="20577"/>
          <ac:spMkLst>
            <pc:docMk/>
            <pc:sldMk cId="3926447362" sldId="336"/>
            <ac:spMk id="2" creationId="{DB9ECCC1-6A48-676A-78B9-FC43576D4F22}"/>
          </ac:spMkLst>
        </pc:spChg>
        <pc:spChg chg="mod">
          <ac:chgData name="Tomoyuki Ueda" userId="14975d2eb860b0ea" providerId="LiveId" clId="{4ADA9F41-D057-4750-9348-469154515B1F}" dt="2022-12-21T06:20:55.738" v="4334" actId="20577"/>
          <ac:spMkLst>
            <pc:docMk/>
            <pc:sldMk cId="3926447362" sldId="336"/>
            <ac:spMk id="5" creationId="{49B9802F-5BC4-26D5-3A46-802FA6728DB3}"/>
          </ac:spMkLst>
        </pc:spChg>
        <pc:spChg chg="del">
          <ac:chgData name="Tomoyuki Ueda" userId="14975d2eb860b0ea" providerId="LiveId" clId="{4ADA9F41-D057-4750-9348-469154515B1F}" dt="2022-12-20T04:50:26.606" v="1054" actId="478"/>
          <ac:spMkLst>
            <pc:docMk/>
            <pc:sldMk cId="3926447362" sldId="336"/>
            <ac:spMk id="6" creationId="{3E59B403-254A-19BC-6126-A9A56B8226F7}"/>
          </ac:spMkLst>
        </pc:spChg>
        <pc:spChg chg="del">
          <ac:chgData name="Tomoyuki Ueda" userId="14975d2eb860b0ea" providerId="LiveId" clId="{4ADA9F41-D057-4750-9348-469154515B1F}" dt="2022-12-20T04:50:26.606" v="1054" actId="478"/>
          <ac:spMkLst>
            <pc:docMk/>
            <pc:sldMk cId="3926447362" sldId="336"/>
            <ac:spMk id="7" creationId="{E780455C-4FD1-D622-C618-65258C43C412}"/>
          </ac:spMkLst>
        </pc:spChg>
        <pc:spChg chg="add del mod">
          <ac:chgData name="Tomoyuki Ueda" userId="14975d2eb860b0ea" providerId="LiveId" clId="{4ADA9F41-D057-4750-9348-469154515B1F}" dt="2022-12-20T05:54:06.092" v="1538" actId="478"/>
          <ac:spMkLst>
            <pc:docMk/>
            <pc:sldMk cId="3926447362" sldId="336"/>
            <ac:spMk id="10" creationId="{0C74E8C9-25D5-408D-33FF-62466FDB6E7E}"/>
          </ac:spMkLst>
        </pc:spChg>
        <pc:spChg chg="add del mod">
          <ac:chgData name="Tomoyuki Ueda" userId="14975d2eb860b0ea" providerId="LiveId" clId="{4ADA9F41-D057-4750-9348-469154515B1F}" dt="2022-12-20T05:54:06.092" v="1538" actId="478"/>
          <ac:spMkLst>
            <pc:docMk/>
            <pc:sldMk cId="3926447362" sldId="336"/>
            <ac:spMk id="11" creationId="{E41B6ECE-C809-89FF-ACD6-D878A0EB0458}"/>
          </ac:spMkLst>
        </pc:spChg>
        <pc:spChg chg="add del mod">
          <ac:chgData name="Tomoyuki Ueda" userId="14975d2eb860b0ea" providerId="LiveId" clId="{4ADA9F41-D057-4750-9348-469154515B1F}" dt="2022-12-20T05:54:06.092" v="1538" actId="478"/>
          <ac:spMkLst>
            <pc:docMk/>
            <pc:sldMk cId="3926447362" sldId="336"/>
            <ac:spMk id="12" creationId="{F554B353-5A1B-D7C2-DC34-DB222073B89F}"/>
          </ac:spMkLst>
        </pc:spChg>
        <pc:spChg chg="add del mod">
          <ac:chgData name="Tomoyuki Ueda" userId="14975d2eb860b0ea" providerId="LiveId" clId="{4ADA9F41-D057-4750-9348-469154515B1F}" dt="2022-12-20T05:54:06.092" v="1538" actId="478"/>
          <ac:spMkLst>
            <pc:docMk/>
            <pc:sldMk cId="3926447362" sldId="336"/>
            <ac:spMk id="13" creationId="{3109E0E6-F684-FB17-8B61-CACABC61CAE2}"/>
          </ac:spMkLst>
        </pc:spChg>
        <pc:spChg chg="add del mod">
          <ac:chgData name="Tomoyuki Ueda" userId="14975d2eb860b0ea" providerId="LiveId" clId="{4ADA9F41-D057-4750-9348-469154515B1F}" dt="2022-12-20T05:54:06.092" v="1538" actId="478"/>
          <ac:spMkLst>
            <pc:docMk/>
            <pc:sldMk cId="3926447362" sldId="336"/>
            <ac:spMk id="14" creationId="{960D91A4-B658-9102-147E-A2F714EB72A9}"/>
          </ac:spMkLst>
        </pc:spChg>
        <pc:spChg chg="add del mod">
          <ac:chgData name="Tomoyuki Ueda" userId="14975d2eb860b0ea" providerId="LiveId" clId="{4ADA9F41-D057-4750-9348-469154515B1F}" dt="2022-12-20T05:54:06.092" v="1538" actId="478"/>
          <ac:spMkLst>
            <pc:docMk/>
            <pc:sldMk cId="3926447362" sldId="336"/>
            <ac:spMk id="15" creationId="{898B1438-F17B-0920-56F5-7C17CDC4A8C3}"/>
          </ac:spMkLst>
        </pc:spChg>
        <pc:spChg chg="add del mod">
          <ac:chgData name="Tomoyuki Ueda" userId="14975d2eb860b0ea" providerId="LiveId" clId="{4ADA9F41-D057-4750-9348-469154515B1F}" dt="2022-12-20T05:54:06.092" v="1538" actId="478"/>
          <ac:spMkLst>
            <pc:docMk/>
            <pc:sldMk cId="3926447362" sldId="336"/>
            <ac:spMk id="16" creationId="{B23B6166-F036-7435-844D-C11480B780A0}"/>
          </ac:spMkLst>
        </pc:spChg>
        <pc:spChg chg="add del mod">
          <ac:chgData name="Tomoyuki Ueda" userId="14975d2eb860b0ea" providerId="LiveId" clId="{4ADA9F41-D057-4750-9348-469154515B1F}" dt="2022-12-20T05:54:06.092" v="1538" actId="478"/>
          <ac:spMkLst>
            <pc:docMk/>
            <pc:sldMk cId="3926447362" sldId="336"/>
            <ac:spMk id="17" creationId="{393723A9-D888-DD82-6640-AC93F2E93832}"/>
          </ac:spMkLst>
        </pc:spChg>
        <pc:spChg chg="add del mod">
          <ac:chgData name="Tomoyuki Ueda" userId="14975d2eb860b0ea" providerId="LiveId" clId="{4ADA9F41-D057-4750-9348-469154515B1F}" dt="2022-12-20T05:54:06.092" v="1538" actId="478"/>
          <ac:spMkLst>
            <pc:docMk/>
            <pc:sldMk cId="3926447362" sldId="336"/>
            <ac:spMk id="18" creationId="{4F994EDB-1C32-99DA-3D8E-2422612B7387}"/>
          </ac:spMkLst>
        </pc:spChg>
        <pc:spChg chg="add del mod">
          <ac:chgData name="Tomoyuki Ueda" userId="14975d2eb860b0ea" providerId="LiveId" clId="{4ADA9F41-D057-4750-9348-469154515B1F}" dt="2022-12-20T05:54:06.092" v="1538" actId="478"/>
          <ac:spMkLst>
            <pc:docMk/>
            <pc:sldMk cId="3926447362" sldId="336"/>
            <ac:spMk id="19" creationId="{AB438948-C5D3-25C9-1102-0710585AF1A4}"/>
          </ac:spMkLst>
        </pc:spChg>
        <pc:spChg chg="add del mod">
          <ac:chgData name="Tomoyuki Ueda" userId="14975d2eb860b0ea" providerId="LiveId" clId="{4ADA9F41-D057-4750-9348-469154515B1F}" dt="2022-12-20T05:54:06.092" v="1538" actId="478"/>
          <ac:spMkLst>
            <pc:docMk/>
            <pc:sldMk cId="3926447362" sldId="336"/>
            <ac:spMk id="20" creationId="{C9189F7E-7FAF-28DE-5BE8-32A503A4FB09}"/>
          </ac:spMkLst>
        </pc:spChg>
        <pc:spChg chg="add del mod">
          <ac:chgData name="Tomoyuki Ueda" userId="14975d2eb860b0ea" providerId="LiveId" clId="{4ADA9F41-D057-4750-9348-469154515B1F}" dt="2022-12-20T05:54:06.092" v="1538" actId="478"/>
          <ac:spMkLst>
            <pc:docMk/>
            <pc:sldMk cId="3926447362" sldId="336"/>
            <ac:spMk id="21" creationId="{8881A257-A880-678E-8229-1EB1DE7A868C}"/>
          </ac:spMkLst>
        </pc:spChg>
        <pc:spChg chg="add del mod">
          <ac:chgData name="Tomoyuki Ueda" userId="14975d2eb860b0ea" providerId="LiveId" clId="{4ADA9F41-D057-4750-9348-469154515B1F}" dt="2022-12-20T05:54:06.092" v="1538" actId="478"/>
          <ac:spMkLst>
            <pc:docMk/>
            <pc:sldMk cId="3926447362" sldId="336"/>
            <ac:spMk id="22" creationId="{540D7FF1-42FD-0076-116B-588E2CC75753}"/>
          </ac:spMkLst>
        </pc:spChg>
        <pc:spChg chg="add del mod">
          <ac:chgData name="Tomoyuki Ueda" userId="14975d2eb860b0ea" providerId="LiveId" clId="{4ADA9F41-D057-4750-9348-469154515B1F}" dt="2022-12-20T05:54:06.092" v="1538" actId="478"/>
          <ac:spMkLst>
            <pc:docMk/>
            <pc:sldMk cId="3926447362" sldId="336"/>
            <ac:spMk id="23" creationId="{453323D4-4A54-2F2D-79C9-6AFAC8F8A217}"/>
          </ac:spMkLst>
        </pc:spChg>
        <pc:spChg chg="add del mod">
          <ac:chgData name="Tomoyuki Ueda" userId="14975d2eb860b0ea" providerId="LiveId" clId="{4ADA9F41-D057-4750-9348-469154515B1F}" dt="2022-12-20T05:54:06.092" v="1538" actId="478"/>
          <ac:spMkLst>
            <pc:docMk/>
            <pc:sldMk cId="3926447362" sldId="336"/>
            <ac:spMk id="24" creationId="{3FF1DAD5-2650-21D6-1D62-C3C71578C220}"/>
          </ac:spMkLst>
        </pc:spChg>
        <pc:spChg chg="add del mod">
          <ac:chgData name="Tomoyuki Ueda" userId="14975d2eb860b0ea" providerId="LiveId" clId="{4ADA9F41-D057-4750-9348-469154515B1F}" dt="2022-12-20T05:54:08.281" v="1539" actId="478"/>
          <ac:spMkLst>
            <pc:docMk/>
            <pc:sldMk cId="3926447362" sldId="336"/>
            <ac:spMk id="25" creationId="{357C26C7-AE4B-FCCC-8694-9E8BAD51E44F}"/>
          </ac:spMkLst>
        </pc:spChg>
        <pc:spChg chg="add del mod">
          <ac:chgData name="Tomoyuki Ueda" userId="14975d2eb860b0ea" providerId="LiveId" clId="{4ADA9F41-D057-4750-9348-469154515B1F}" dt="2022-12-20T05:54:06.092" v="1538" actId="478"/>
          <ac:spMkLst>
            <pc:docMk/>
            <pc:sldMk cId="3926447362" sldId="336"/>
            <ac:spMk id="26" creationId="{287E169B-F87C-40A2-2AC5-90250E215006}"/>
          </ac:spMkLst>
        </pc:spChg>
        <pc:spChg chg="add del mod">
          <ac:chgData name="Tomoyuki Ueda" userId="14975d2eb860b0ea" providerId="LiveId" clId="{4ADA9F41-D057-4750-9348-469154515B1F}" dt="2022-12-20T05:54:06.092" v="1538" actId="478"/>
          <ac:spMkLst>
            <pc:docMk/>
            <pc:sldMk cId="3926447362" sldId="336"/>
            <ac:spMk id="27" creationId="{ECA243BA-ED78-0D5F-A281-4D0F644D6729}"/>
          </ac:spMkLst>
        </pc:spChg>
        <pc:spChg chg="add del mod">
          <ac:chgData name="Tomoyuki Ueda" userId="14975d2eb860b0ea" providerId="LiveId" clId="{4ADA9F41-D057-4750-9348-469154515B1F}" dt="2022-12-20T05:54:08.281" v="1539" actId="478"/>
          <ac:spMkLst>
            <pc:docMk/>
            <pc:sldMk cId="3926447362" sldId="336"/>
            <ac:spMk id="28" creationId="{2DE94D6C-4E45-04F5-7C68-4B05F7057A2C}"/>
          </ac:spMkLst>
        </pc:spChg>
        <pc:spChg chg="add del mod">
          <ac:chgData name="Tomoyuki Ueda" userId="14975d2eb860b0ea" providerId="LiveId" clId="{4ADA9F41-D057-4750-9348-469154515B1F}" dt="2022-12-20T05:54:08.281" v="1539" actId="478"/>
          <ac:spMkLst>
            <pc:docMk/>
            <pc:sldMk cId="3926447362" sldId="336"/>
            <ac:spMk id="29" creationId="{AFA44BED-77A9-1D94-D3F9-AA7F46645894}"/>
          </ac:spMkLst>
        </pc:spChg>
        <pc:spChg chg="add del mod">
          <ac:chgData name="Tomoyuki Ueda" userId="14975d2eb860b0ea" providerId="LiveId" clId="{4ADA9F41-D057-4750-9348-469154515B1F}" dt="2022-12-20T05:54:08.281" v="1539" actId="478"/>
          <ac:spMkLst>
            <pc:docMk/>
            <pc:sldMk cId="3926447362" sldId="336"/>
            <ac:spMk id="30" creationId="{43482594-CEBC-EE2F-6A09-8EA901DD201B}"/>
          </ac:spMkLst>
        </pc:spChg>
        <pc:spChg chg="add del mod">
          <ac:chgData name="Tomoyuki Ueda" userId="14975d2eb860b0ea" providerId="LiveId" clId="{4ADA9F41-D057-4750-9348-469154515B1F}" dt="2022-12-20T05:54:08.281" v="1539" actId="478"/>
          <ac:spMkLst>
            <pc:docMk/>
            <pc:sldMk cId="3926447362" sldId="336"/>
            <ac:spMk id="31" creationId="{BFEE77F6-0843-4199-CAA2-82A5DFC693DD}"/>
          </ac:spMkLst>
        </pc:spChg>
        <pc:spChg chg="add del mod">
          <ac:chgData name="Tomoyuki Ueda" userId="14975d2eb860b0ea" providerId="LiveId" clId="{4ADA9F41-D057-4750-9348-469154515B1F}" dt="2022-12-20T05:54:06.092" v="1538" actId="478"/>
          <ac:spMkLst>
            <pc:docMk/>
            <pc:sldMk cId="3926447362" sldId="336"/>
            <ac:spMk id="32" creationId="{7CCC9729-B0B2-9619-9037-AA115D4CDCDC}"/>
          </ac:spMkLst>
        </pc:spChg>
        <pc:spChg chg="add del mod">
          <ac:chgData name="Tomoyuki Ueda" userId="14975d2eb860b0ea" providerId="LiveId" clId="{4ADA9F41-D057-4750-9348-469154515B1F}" dt="2022-12-20T05:54:08.281" v="1539" actId="478"/>
          <ac:spMkLst>
            <pc:docMk/>
            <pc:sldMk cId="3926447362" sldId="336"/>
            <ac:spMk id="33" creationId="{120053C2-4B82-0806-6536-FFABF0E408DA}"/>
          </ac:spMkLst>
        </pc:spChg>
        <pc:spChg chg="add del mod">
          <ac:chgData name="Tomoyuki Ueda" userId="14975d2eb860b0ea" providerId="LiveId" clId="{4ADA9F41-D057-4750-9348-469154515B1F}" dt="2022-12-20T05:54:06.092" v="1538" actId="478"/>
          <ac:spMkLst>
            <pc:docMk/>
            <pc:sldMk cId="3926447362" sldId="336"/>
            <ac:spMk id="34" creationId="{E9A24009-28EF-CD35-54F5-399E79601CB7}"/>
          </ac:spMkLst>
        </pc:spChg>
        <pc:spChg chg="add del mod">
          <ac:chgData name="Tomoyuki Ueda" userId="14975d2eb860b0ea" providerId="LiveId" clId="{4ADA9F41-D057-4750-9348-469154515B1F}" dt="2022-12-20T05:54:06.092" v="1538" actId="478"/>
          <ac:spMkLst>
            <pc:docMk/>
            <pc:sldMk cId="3926447362" sldId="336"/>
            <ac:spMk id="35" creationId="{9CAE9D43-1AE5-8F9E-DE9E-55A9BDFE828E}"/>
          </ac:spMkLst>
        </pc:spChg>
        <pc:spChg chg="add del mod">
          <ac:chgData name="Tomoyuki Ueda" userId="14975d2eb860b0ea" providerId="LiveId" clId="{4ADA9F41-D057-4750-9348-469154515B1F}" dt="2022-12-20T05:54:06.092" v="1538" actId="478"/>
          <ac:spMkLst>
            <pc:docMk/>
            <pc:sldMk cId="3926447362" sldId="336"/>
            <ac:spMk id="36" creationId="{9A5F69FE-A59E-42B9-55F1-D139B4FD0C78}"/>
          </ac:spMkLst>
        </pc:spChg>
        <pc:spChg chg="add del mod">
          <ac:chgData name="Tomoyuki Ueda" userId="14975d2eb860b0ea" providerId="LiveId" clId="{4ADA9F41-D057-4750-9348-469154515B1F}" dt="2022-12-20T05:54:06.092" v="1538" actId="478"/>
          <ac:spMkLst>
            <pc:docMk/>
            <pc:sldMk cId="3926447362" sldId="336"/>
            <ac:spMk id="37" creationId="{D98A495A-C860-F0C7-14A8-12504E79E88B}"/>
          </ac:spMkLst>
        </pc:spChg>
        <pc:spChg chg="add del mod">
          <ac:chgData name="Tomoyuki Ueda" userId="14975d2eb860b0ea" providerId="LiveId" clId="{4ADA9F41-D057-4750-9348-469154515B1F}" dt="2022-12-20T05:54:06.092" v="1538" actId="478"/>
          <ac:spMkLst>
            <pc:docMk/>
            <pc:sldMk cId="3926447362" sldId="336"/>
            <ac:spMk id="38" creationId="{6B52A91A-B4AA-9313-F049-2C59351F8CA2}"/>
          </ac:spMkLst>
        </pc:spChg>
        <pc:spChg chg="add del mod">
          <ac:chgData name="Tomoyuki Ueda" userId="14975d2eb860b0ea" providerId="LiveId" clId="{4ADA9F41-D057-4750-9348-469154515B1F}" dt="2022-12-20T05:54:06.092" v="1538" actId="478"/>
          <ac:spMkLst>
            <pc:docMk/>
            <pc:sldMk cId="3926447362" sldId="336"/>
            <ac:spMk id="39" creationId="{D411BFB6-EAFA-5BFA-EC05-682E3EB09743}"/>
          </ac:spMkLst>
        </pc:spChg>
        <pc:spChg chg="add del mod">
          <ac:chgData name="Tomoyuki Ueda" userId="14975d2eb860b0ea" providerId="LiveId" clId="{4ADA9F41-D057-4750-9348-469154515B1F}" dt="2022-12-20T05:54:06.092" v="1538" actId="478"/>
          <ac:spMkLst>
            <pc:docMk/>
            <pc:sldMk cId="3926447362" sldId="336"/>
            <ac:spMk id="40" creationId="{3993CF6E-2E6C-0799-D150-F58B97EB86A3}"/>
          </ac:spMkLst>
        </pc:spChg>
        <pc:spChg chg="add del mod">
          <ac:chgData name="Tomoyuki Ueda" userId="14975d2eb860b0ea" providerId="LiveId" clId="{4ADA9F41-D057-4750-9348-469154515B1F}" dt="2022-12-20T05:54:06.092" v="1538" actId="478"/>
          <ac:spMkLst>
            <pc:docMk/>
            <pc:sldMk cId="3926447362" sldId="336"/>
            <ac:spMk id="41" creationId="{2F53700C-56B0-9629-19F2-BCBEABC88BF5}"/>
          </ac:spMkLst>
        </pc:spChg>
        <pc:spChg chg="add del mod">
          <ac:chgData name="Tomoyuki Ueda" userId="14975d2eb860b0ea" providerId="LiveId" clId="{4ADA9F41-D057-4750-9348-469154515B1F}" dt="2022-12-20T05:54:06.092" v="1538" actId="478"/>
          <ac:spMkLst>
            <pc:docMk/>
            <pc:sldMk cId="3926447362" sldId="336"/>
            <ac:spMk id="42" creationId="{3EE454E9-50C2-B283-5E96-7DB04F2B5B9B}"/>
          </ac:spMkLst>
        </pc:spChg>
        <pc:spChg chg="add del mod">
          <ac:chgData name="Tomoyuki Ueda" userId="14975d2eb860b0ea" providerId="LiveId" clId="{4ADA9F41-D057-4750-9348-469154515B1F}" dt="2022-12-20T05:54:06.092" v="1538" actId="478"/>
          <ac:spMkLst>
            <pc:docMk/>
            <pc:sldMk cId="3926447362" sldId="336"/>
            <ac:spMk id="43" creationId="{04131CFF-FBDA-BEC4-657C-A4084ACFE64B}"/>
          </ac:spMkLst>
        </pc:spChg>
        <pc:spChg chg="add del mod">
          <ac:chgData name="Tomoyuki Ueda" userId="14975d2eb860b0ea" providerId="LiveId" clId="{4ADA9F41-D057-4750-9348-469154515B1F}" dt="2022-12-20T07:08:21.669" v="2611" actId="478"/>
          <ac:spMkLst>
            <pc:docMk/>
            <pc:sldMk cId="3926447362" sldId="336"/>
            <ac:spMk id="45" creationId="{054F6309-67D4-19D3-F51C-7E2AFFDACFC7}"/>
          </ac:spMkLst>
        </pc:spChg>
        <pc:spChg chg="add mod">
          <ac:chgData name="Tomoyuki Ueda" userId="14975d2eb860b0ea" providerId="LiveId" clId="{4ADA9F41-D057-4750-9348-469154515B1F}" dt="2022-12-20T07:07:44.276" v="2608" actId="1076"/>
          <ac:spMkLst>
            <pc:docMk/>
            <pc:sldMk cId="3926447362" sldId="336"/>
            <ac:spMk id="46" creationId="{E1047447-B213-6DCD-FE02-4464DD4DD932}"/>
          </ac:spMkLst>
        </pc:spChg>
        <pc:spChg chg="add mod">
          <ac:chgData name="Tomoyuki Ueda" userId="14975d2eb860b0ea" providerId="LiveId" clId="{4ADA9F41-D057-4750-9348-469154515B1F}" dt="2022-12-20T07:07:44.276" v="2608" actId="1076"/>
          <ac:spMkLst>
            <pc:docMk/>
            <pc:sldMk cId="3926447362" sldId="336"/>
            <ac:spMk id="47" creationId="{7559F1D9-DE9E-D2E3-B3B3-753551F147E1}"/>
          </ac:spMkLst>
        </pc:spChg>
        <pc:spChg chg="add del mod">
          <ac:chgData name="Tomoyuki Ueda" userId="14975d2eb860b0ea" providerId="LiveId" clId="{4ADA9F41-D057-4750-9348-469154515B1F}" dt="2022-12-20T07:08:21.669" v="2611" actId="478"/>
          <ac:spMkLst>
            <pc:docMk/>
            <pc:sldMk cId="3926447362" sldId="336"/>
            <ac:spMk id="48" creationId="{01B609C1-892E-723C-4FCC-A1AD1AA4BAC3}"/>
          </ac:spMkLst>
        </pc:spChg>
        <pc:spChg chg="add mod">
          <ac:chgData name="Tomoyuki Ueda" userId="14975d2eb860b0ea" providerId="LiveId" clId="{4ADA9F41-D057-4750-9348-469154515B1F}" dt="2022-12-20T07:07:44.276" v="2608" actId="1076"/>
          <ac:spMkLst>
            <pc:docMk/>
            <pc:sldMk cId="3926447362" sldId="336"/>
            <ac:spMk id="49" creationId="{BDB39768-96AC-D68B-64C0-3F653319D00C}"/>
          </ac:spMkLst>
        </pc:spChg>
        <pc:spChg chg="add mod">
          <ac:chgData name="Tomoyuki Ueda" userId="14975d2eb860b0ea" providerId="LiveId" clId="{4ADA9F41-D057-4750-9348-469154515B1F}" dt="2022-12-20T07:07:44.276" v="2608" actId="1076"/>
          <ac:spMkLst>
            <pc:docMk/>
            <pc:sldMk cId="3926447362" sldId="336"/>
            <ac:spMk id="50" creationId="{DC13C343-59D2-42CC-A8BD-3F444381D69B}"/>
          </ac:spMkLst>
        </pc:spChg>
        <pc:spChg chg="add del mod">
          <ac:chgData name="Tomoyuki Ueda" userId="14975d2eb860b0ea" providerId="LiveId" clId="{4ADA9F41-D057-4750-9348-469154515B1F}" dt="2022-12-20T07:08:22.152" v="2612" actId="478"/>
          <ac:spMkLst>
            <pc:docMk/>
            <pc:sldMk cId="3926447362" sldId="336"/>
            <ac:spMk id="51" creationId="{6BA70811-0171-2FD6-B5F8-1297528DCEDF}"/>
          </ac:spMkLst>
        </pc:spChg>
        <pc:spChg chg="add mod">
          <ac:chgData name="Tomoyuki Ueda" userId="14975d2eb860b0ea" providerId="LiveId" clId="{4ADA9F41-D057-4750-9348-469154515B1F}" dt="2022-12-20T07:07:44.276" v="2608" actId="1076"/>
          <ac:spMkLst>
            <pc:docMk/>
            <pc:sldMk cId="3926447362" sldId="336"/>
            <ac:spMk id="52" creationId="{43F955F4-3F15-4405-9B1C-33E245E14BF6}"/>
          </ac:spMkLst>
        </pc:spChg>
        <pc:spChg chg="add mod">
          <ac:chgData name="Tomoyuki Ueda" userId="14975d2eb860b0ea" providerId="LiveId" clId="{4ADA9F41-D057-4750-9348-469154515B1F}" dt="2022-12-20T07:07:44.276" v="2608" actId="1076"/>
          <ac:spMkLst>
            <pc:docMk/>
            <pc:sldMk cId="3926447362" sldId="336"/>
            <ac:spMk id="53" creationId="{C3E9B281-6625-33F2-B245-93BAC01787C8}"/>
          </ac:spMkLst>
        </pc:spChg>
        <pc:spChg chg="add mod">
          <ac:chgData name="Tomoyuki Ueda" userId="14975d2eb860b0ea" providerId="LiveId" clId="{4ADA9F41-D057-4750-9348-469154515B1F}" dt="2022-12-20T07:07:44.276" v="2608" actId="1076"/>
          <ac:spMkLst>
            <pc:docMk/>
            <pc:sldMk cId="3926447362" sldId="336"/>
            <ac:spMk id="54" creationId="{7877B393-323B-494E-9415-E1A87A4D4A31}"/>
          </ac:spMkLst>
        </pc:spChg>
        <pc:spChg chg="add mod">
          <ac:chgData name="Tomoyuki Ueda" userId="14975d2eb860b0ea" providerId="LiveId" clId="{4ADA9F41-D057-4750-9348-469154515B1F}" dt="2022-12-20T07:07:44.276" v="2608" actId="1076"/>
          <ac:spMkLst>
            <pc:docMk/>
            <pc:sldMk cId="3926447362" sldId="336"/>
            <ac:spMk id="55" creationId="{542EF72A-FE79-9956-6440-C81D9DA15A02}"/>
          </ac:spMkLst>
        </pc:spChg>
        <pc:spChg chg="add del mod">
          <ac:chgData name="Tomoyuki Ueda" userId="14975d2eb860b0ea" providerId="LiveId" clId="{4ADA9F41-D057-4750-9348-469154515B1F}" dt="2022-12-20T07:08:21.669" v="2611" actId="478"/>
          <ac:spMkLst>
            <pc:docMk/>
            <pc:sldMk cId="3926447362" sldId="336"/>
            <ac:spMk id="56" creationId="{731CC578-74CE-CAE0-3F72-AED779F68477}"/>
          </ac:spMkLst>
        </pc:spChg>
        <pc:spChg chg="add del mod">
          <ac:chgData name="Tomoyuki Ueda" userId="14975d2eb860b0ea" providerId="LiveId" clId="{4ADA9F41-D057-4750-9348-469154515B1F}" dt="2022-12-20T07:02:02.109" v="2575" actId="478"/>
          <ac:spMkLst>
            <pc:docMk/>
            <pc:sldMk cId="3926447362" sldId="336"/>
            <ac:spMk id="57" creationId="{071D4618-9798-56D2-5A48-6597381BA820}"/>
          </ac:spMkLst>
        </pc:spChg>
        <pc:spChg chg="add mod">
          <ac:chgData name="Tomoyuki Ueda" userId="14975d2eb860b0ea" providerId="LiveId" clId="{4ADA9F41-D057-4750-9348-469154515B1F}" dt="2022-12-20T07:07:44.276" v="2608" actId="1076"/>
          <ac:spMkLst>
            <pc:docMk/>
            <pc:sldMk cId="3926447362" sldId="336"/>
            <ac:spMk id="58" creationId="{9F312541-282E-C570-0CDE-8057AA81456C}"/>
          </ac:spMkLst>
        </pc:spChg>
        <pc:spChg chg="add del mod">
          <ac:chgData name="Tomoyuki Ueda" userId="14975d2eb860b0ea" providerId="LiveId" clId="{4ADA9F41-D057-4750-9348-469154515B1F}" dt="2022-12-20T07:08:21.669" v="2611" actId="478"/>
          <ac:spMkLst>
            <pc:docMk/>
            <pc:sldMk cId="3926447362" sldId="336"/>
            <ac:spMk id="59" creationId="{FAE0775D-AA16-5745-F2D5-FF36BF336D1C}"/>
          </ac:spMkLst>
        </pc:spChg>
        <pc:spChg chg="add mod">
          <ac:chgData name="Tomoyuki Ueda" userId="14975d2eb860b0ea" providerId="LiveId" clId="{4ADA9F41-D057-4750-9348-469154515B1F}" dt="2022-12-20T07:07:44.276" v="2608" actId="1076"/>
          <ac:spMkLst>
            <pc:docMk/>
            <pc:sldMk cId="3926447362" sldId="336"/>
            <ac:spMk id="60" creationId="{D4C43272-0188-9932-A1D0-4E38A67E27E9}"/>
          </ac:spMkLst>
        </pc:spChg>
        <pc:spChg chg="add mod">
          <ac:chgData name="Tomoyuki Ueda" userId="14975d2eb860b0ea" providerId="LiveId" clId="{4ADA9F41-D057-4750-9348-469154515B1F}" dt="2022-12-20T07:07:44.276" v="2608" actId="1076"/>
          <ac:spMkLst>
            <pc:docMk/>
            <pc:sldMk cId="3926447362" sldId="336"/>
            <ac:spMk id="61" creationId="{9C48EFEE-0514-9ACC-55E8-448A48097482}"/>
          </ac:spMkLst>
        </pc:spChg>
        <pc:spChg chg="add mod">
          <ac:chgData name="Tomoyuki Ueda" userId="14975d2eb860b0ea" providerId="LiveId" clId="{4ADA9F41-D057-4750-9348-469154515B1F}" dt="2022-12-20T07:07:44.276" v="2608" actId="1076"/>
          <ac:spMkLst>
            <pc:docMk/>
            <pc:sldMk cId="3926447362" sldId="336"/>
            <ac:spMk id="62" creationId="{F3FD7CB9-07BD-0E4D-EA7E-BA64CC467D9A}"/>
          </ac:spMkLst>
        </pc:spChg>
        <pc:spChg chg="add mod">
          <ac:chgData name="Tomoyuki Ueda" userId="14975d2eb860b0ea" providerId="LiveId" clId="{4ADA9F41-D057-4750-9348-469154515B1F}" dt="2022-12-20T07:07:44.276" v="2608" actId="1076"/>
          <ac:spMkLst>
            <pc:docMk/>
            <pc:sldMk cId="3926447362" sldId="336"/>
            <ac:spMk id="63" creationId="{BD7FD36E-DA76-5562-DA56-4FBC1C038E07}"/>
          </ac:spMkLst>
        </pc:spChg>
        <pc:spChg chg="add mod">
          <ac:chgData name="Tomoyuki Ueda" userId="14975d2eb860b0ea" providerId="LiveId" clId="{4ADA9F41-D057-4750-9348-469154515B1F}" dt="2022-12-20T07:07:44.276" v="2608" actId="1076"/>
          <ac:spMkLst>
            <pc:docMk/>
            <pc:sldMk cId="3926447362" sldId="336"/>
            <ac:spMk id="64" creationId="{CC232A1D-D327-B204-B145-7FA4F8EFF48C}"/>
          </ac:spMkLst>
        </pc:spChg>
        <pc:spChg chg="add del mod">
          <ac:chgData name="Tomoyuki Ueda" userId="14975d2eb860b0ea" providerId="LiveId" clId="{4ADA9F41-D057-4750-9348-469154515B1F}" dt="2022-12-20T07:08:21.669" v="2611" actId="478"/>
          <ac:spMkLst>
            <pc:docMk/>
            <pc:sldMk cId="3926447362" sldId="336"/>
            <ac:spMk id="65" creationId="{409E921B-283D-6C45-BCC4-A3497E34B437}"/>
          </ac:spMkLst>
        </pc:spChg>
        <pc:spChg chg="add mod">
          <ac:chgData name="Tomoyuki Ueda" userId="14975d2eb860b0ea" providerId="LiveId" clId="{4ADA9F41-D057-4750-9348-469154515B1F}" dt="2022-12-20T07:07:44.276" v="2608" actId="1076"/>
          <ac:spMkLst>
            <pc:docMk/>
            <pc:sldMk cId="3926447362" sldId="336"/>
            <ac:spMk id="66" creationId="{81F42B27-F191-3513-7580-B12763F1F12E}"/>
          </ac:spMkLst>
        </pc:spChg>
        <pc:spChg chg="add mod">
          <ac:chgData name="Tomoyuki Ueda" userId="14975d2eb860b0ea" providerId="LiveId" clId="{4ADA9F41-D057-4750-9348-469154515B1F}" dt="2022-12-20T07:07:44.276" v="2608" actId="1076"/>
          <ac:spMkLst>
            <pc:docMk/>
            <pc:sldMk cId="3926447362" sldId="336"/>
            <ac:spMk id="67" creationId="{AB24FB17-95DF-F924-295A-6A43453FE57A}"/>
          </ac:spMkLst>
        </pc:spChg>
        <pc:spChg chg="add mod">
          <ac:chgData name="Tomoyuki Ueda" userId="14975d2eb860b0ea" providerId="LiveId" clId="{4ADA9F41-D057-4750-9348-469154515B1F}" dt="2022-12-20T07:07:44.276" v="2608" actId="1076"/>
          <ac:spMkLst>
            <pc:docMk/>
            <pc:sldMk cId="3926447362" sldId="336"/>
            <ac:spMk id="68" creationId="{D812466F-AD50-E4B7-8874-144E3B617E95}"/>
          </ac:spMkLst>
        </pc:spChg>
        <pc:spChg chg="add del mod">
          <ac:chgData name="Tomoyuki Ueda" userId="14975d2eb860b0ea" providerId="LiveId" clId="{4ADA9F41-D057-4750-9348-469154515B1F}" dt="2022-12-20T05:55:39.149" v="1558" actId="478"/>
          <ac:spMkLst>
            <pc:docMk/>
            <pc:sldMk cId="3926447362" sldId="336"/>
            <ac:spMk id="69" creationId="{DF0D078A-664E-5121-F6C1-8647CBB50463}"/>
          </ac:spMkLst>
        </pc:spChg>
        <pc:spChg chg="add mod">
          <ac:chgData name="Tomoyuki Ueda" userId="14975d2eb860b0ea" providerId="LiveId" clId="{4ADA9F41-D057-4750-9348-469154515B1F}" dt="2022-12-20T07:07:44.276" v="2608" actId="1076"/>
          <ac:spMkLst>
            <pc:docMk/>
            <pc:sldMk cId="3926447362" sldId="336"/>
            <ac:spMk id="70" creationId="{6740375D-09C4-51CC-7268-E7549002527B}"/>
          </ac:spMkLst>
        </pc:spChg>
        <pc:spChg chg="add del mod">
          <ac:chgData name="Tomoyuki Ueda" userId="14975d2eb860b0ea" providerId="LiveId" clId="{4ADA9F41-D057-4750-9348-469154515B1F}" dt="2022-12-20T07:08:22.152" v="2612" actId="478"/>
          <ac:spMkLst>
            <pc:docMk/>
            <pc:sldMk cId="3926447362" sldId="336"/>
            <ac:spMk id="71" creationId="{7993D99A-E5DD-A433-0E65-D8A9334C8822}"/>
          </ac:spMkLst>
        </pc:spChg>
        <pc:spChg chg="add mod">
          <ac:chgData name="Tomoyuki Ueda" userId="14975d2eb860b0ea" providerId="LiveId" clId="{4ADA9F41-D057-4750-9348-469154515B1F}" dt="2022-12-20T07:07:44.276" v="2608" actId="1076"/>
          <ac:spMkLst>
            <pc:docMk/>
            <pc:sldMk cId="3926447362" sldId="336"/>
            <ac:spMk id="72" creationId="{7334FCAC-15D5-B64C-ADDA-2BD544A50A95}"/>
          </ac:spMkLst>
        </pc:spChg>
        <pc:spChg chg="add mod">
          <ac:chgData name="Tomoyuki Ueda" userId="14975d2eb860b0ea" providerId="LiveId" clId="{4ADA9F41-D057-4750-9348-469154515B1F}" dt="2022-12-20T07:07:44.276" v="2608" actId="1076"/>
          <ac:spMkLst>
            <pc:docMk/>
            <pc:sldMk cId="3926447362" sldId="336"/>
            <ac:spMk id="73" creationId="{CFECC425-07CB-2203-038E-D76C6ABFD2D8}"/>
          </ac:spMkLst>
        </pc:spChg>
        <pc:spChg chg="add del mod">
          <ac:chgData name="Tomoyuki Ueda" userId="14975d2eb860b0ea" providerId="LiveId" clId="{4ADA9F41-D057-4750-9348-469154515B1F}" dt="2022-12-20T07:08:22.152" v="2612" actId="478"/>
          <ac:spMkLst>
            <pc:docMk/>
            <pc:sldMk cId="3926447362" sldId="336"/>
            <ac:spMk id="74" creationId="{FFD76762-EC85-8DC1-BBE4-328F4990C5DB}"/>
          </ac:spMkLst>
        </pc:spChg>
        <pc:spChg chg="add mod">
          <ac:chgData name="Tomoyuki Ueda" userId="14975d2eb860b0ea" providerId="LiveId" clId="{4ADA9F41-D057-4750-9348-469154515B1F}" dt="2022-12-20T07:07:44.276" v="2608" actId="1076"/>
          <ac:spMkLst>
            <pc:docMk/>
            <pc:sldMk cId="3926447362" sldId="336"/>
            <ac:spMk id="75" creationId="{492CEB8E-08B7-A17B-BACA-32A1807839B0}"/>
          </ac:spMkLst>
        </pc:spChg>
        <pc:spChg chg="add mod">
          <ac:chgData name="Tomoyuki Ueda" userId="14975d2eb860b0ea" providerId="LiveId" clId="{4ADA9F41-D057-4750-9348-469154515B1F}" dt="2022-12-20T07:07:44.276" v="2608" actId="1076"/>
          <ac:spMkLst>
            <pc:docMk/>
            <pc:sldMk cId="3926447362" sldId="336"/>
            <ac:spMk id="76" creationId="{75E14D29-7E4C-A7CD-A5DA-928927AF6B3F}"/>
          </ac:spMkLst>
        </pc:spChg>
        <pc:spChg chg="add mod">
          <ac:chgData name="Tomoyuki Ueda" userId="14975d2eb860b0ea" providerId="LiveId" clId="{4ADA9F41-D057-4750-9348-469154515B1F}" dt="2022-12-20T07:07:44.276" v="2608" actId="1076"/>
          <ac:spMkLst>
            <pc:docMk/>
            <pc:sldMk cId="3926447362" sldId="336"/>
            <ac:spMk id="77" creationId="{8E2DD6A2-A581-0BB9-5DEB-7C76152521D6}"/>
          </ac:spMkLst>
        </pc:spChg>
        <pc:spChg chg="add mod">
          <ac:chgData name="Tomoyuki Ueda" userId="14975d2eb860b0ea" providerId="LiveId" clId="{4ADA9F41-D057-4750-9348-469154515B1F}" dt="2022-12-20T07:07:44.276" v="2608" actId="1076"/>
          <ac:spMkLst>
            <pc:docMk/>
            <pc:sldMk cId="3926447362" sldId="336"/>
            <ac:spMk id="78" creationId="{EFA9316B-2467-8B22-48B4-3B7AA76CA2A4}"/>
          </ac:spMkLst>
        </pc:spChg>
        <pc:spChg chg="add mod">
          <ac:chgData name="Tomoyuki Ueda" userId="14975d2eb860b0ea" providerId="LiveId" clId="{4ADA9F41-D057-4750-9348-469154515B1F}" dt="2022-12-20T07:07:44.276" v="2608" actId="1076"/>
          <ac:spMkLst>
            <pc:docMk/>
            <pc:sldMk cId="3926447362" sldId="336"/>
            <ac:spMk id="79" creationId="{3C693DEF-AABD-387A-9637-352652BC6905}"/>
          </ac:spMkLst>
        </pc:spChg>
        <pc:spChg chg="add mod">
          <ac:chgData name="Tomoyuki Ueda" userId="14975d2eb860b0ea" providerId="LiveId" clId="{4ADA9F41-D057-4750-9348-469154515B1F}" dt="2022-12-20T07:07:44.276" v="2608" actId="1076"/>
          <ac:spMkLst>
            <pc:docMk/>
            <pc:sldMk cId="3926447362" sldId="336"/>
            <ac:spMk id="80" creationId="{E071BAB6-AC5F-BCCD-FC53-D491930B6312}"/>
          </ac:spMkLst>
        </pc:spChg>
        <pc:spChg chg="add del mod">
          <ac:chgData name="Tomoyuki Ueda" userId="14975d2eb860b0ea" providerId="LiveId" clId="{4ADA9F41-D057-4750-9348-469154515B1F}" dt="2022-12-20T07:08:21.669" v="2611" actId="478"/>
          <ac:spMkLst>
            <pc:docMk/>
            <pc:sldMk cId="3926447362" sldId="336"/>
            <ac:spMk id="81" creationId="{A823C961-ED22-E620-1F29-5C5169B3905C}"/>
          </ac:spMkLst>
        </pc:spChg>
        <pc:spChg chg="add del mod">
          <ac:chgData name="Tomoyuki Ueda" userId="14975d2eb860b0ea" providerId="LiveId" clId="{4ADA9F41-D057-4750-9348-469154515B1F}" dt="2022-12-20T07:08:21.669" v="2611" actId="478"/>
          <ac:spMkLst>
            <pc:docMk/>
            <pc:sldMk cId="3926447362" sldId="336"/>
            <ac:spMk id="82" creationId="{C6A0DF15-1FE7-5D24-1CA7-04A91FD513CA}"/>
          </ac:spMkLst>
        </pc:spChg>
        <pc:spChg chg="add del mod">
          <ac:chgData name="Tomoyuki Ueda" userId="14975d2eb860b0ea" providerId="LiveId" clId="{4ADA9F41-D057-4750-9348-469154515B1F}" dt="2022-12-20T07:08:22.152" v="2612" actId="478"/>
          <ac:spMkLst>
            <pc:docMk/>
            <pc:sldMk cId="3926447362" sldId="336"/>
            <ac:spMk id="83" creationId="{F7E2EE80-FDCF-2425-1B59-74E685C528D1}"/>
          </ac:spMkLst>
        </pc:spChg>
        <pc:spChg chg="add mod">
          <ac:chgData name="Tomoyuki Ueda" userId="14975d2eb860b0ea" providerId="LiveId" clId="{4ADA9F41-D057-4750-9348-469154515B1F}" dt="2022-12-20T07:07:44.276" v="2608" actId="1076"/>
          <ac:spMkLst>
            <pc:docMk/>
            <pc:sldMk cId="3926447362" sldId="336"/>
            <ac:spMk id="84" creationId="{0FF9A1CB-2F98-1296-22B6-DCB2FC5F8937}"/>
          </ac:spMkLst>
        </pc:spChg>
        <pc:spChg chg="add mod">
          <ac:chgData name="Tomoyuki Ueda" userId="14975d2eb860b0ea" providerId="LiveId" clId="{4ADA9F41-D057-4750-9348-469154515B1F}" dt="2022-12-20T07:07:44.276" v="2608" actId="1076"/>
          <ac:spMkLst>
            <pc:docMk/>
            <pc:sldMk cId="3926447362" sldId="336"/>
            <ac:spMk id="85" creationId="{91D9776A-FB38-6396-760E-6141D4E4C43A}"/>
          </ac:spMkLst>
        </pc:spChg>
        <pc:spChg chg="add del mod">
          <ac:chgData name="Tomoyuki Ueda" userId="14975d2eb860b0ea" providerId="LiveId" clId="{4ADA9F41-D057-4750-9348-469154515B1F}" dt="2022-12-20T05:53:18.954" v="1528" actId="478"/>
          <ac:spMkLst>
            <pc:docMk/>
            <pc:sldMk cId="3926447362" sldId="336"/>
            <ac:spMk id="86" creationId="{06630F62-C7E0-C576-70BE-2141B29F4E19}"/>
          </ac:spMkLst>
        </pc:spChg>
        <pc:spChg chg="add del mod">
          <ac:chgData name="Tomoyuki Ueda" userId="14975d2eb860b0ea" providerId="LiveId" clId="{4ADA9F41-D057-4750-9348-469154515B1F}" dt="2022-12-20T07:08:22.152" v="2612" actId="478"/>
          <ac:spMkLst>
            <pc:docMk/>
            <pc:sldMk cId="3926447362" sldId="336"/>
            <ac:spMk id="87" creationId="{EB7C371C-F77C-DE75-B47A-3B74ED22899B}"/>
          </ac:spMkLst>
        </pc:spChg>
        <pc:spChg chg="add mod">
          <ac:chgData name="Tomoyuki Ueda" userId="14975d2eb860b0ea" providerId="LiveId" clId="{4ADA9F41-D057-4750-9348-469154515B1F}" dt="2022-12-20T07:07:44.276" v="2608" actId="1076"/>
          <ac:spMkLst>
            <pc:docMk/>
            <pc:sldMk cId="3926447362" sldId="336"/>
            <ac:spMk id="88" creationId="{CA215A7C-897A-430D-0F1D-33574BDF3192}"/>
          </ac:spMkLst>
        </pc:spChg>
        <pc:spChg chg="add del mod">
          <ac:chgData name="Tomoyuki Ueda" userId="14975d2eb860b0ea" providerId="LiveId" clId="{4ADA9F41-D057-4750-9348-469154515B1F}" dt="2022-12-20T05:55:49.355" v="1560" actId="478"/>
          <ac:spMkLst>
            <pc:docMk/>
            <pc:sldMk cId="3926447362" sldId="336"/>
            <ac:spMk id="89" creationId="{7848867C-3E33-6251-B471-C2653E8A22D6}"/>
          </ac:spMkLst>
        </pc:spChg>
        <pc:spChg chg="add del mod">
          <ac:chgData name="Tomoyuki Ueda" userId="14975d2eb860b0ea" providerId="LiveId" clId="{4ADA9F41-D057-4750-9348-469154515B1F}" dt="2022-12-20T07:08:22.152" v="2612" actId="478"/>
          <ac:spMkLst>
            <pc:docMk/>
            <pc:sldMk cId="3926447362" sldId="336"/>
            <ac:spMk id="90" creationId="{85E6E6BD-6C32-2846-B620-6C0A551CCC7C}"/>
          </ac:spMkLst>
        </pc:spChg>
        <pc:spChg chg="add mod">
          <ac:chgData name="Tomoyuki Ueda" userId="14975d2eb860b0ea" providerId="LiveId" clId="{4ADA9F41-D057-4750-9348-469154515B1F}" dt="2022-12-20T07:07:44.276" v="2608" actId="1076"/>
          <ac:spMkLst>
            <pc:docMk/>
            <pc:sldMk cId="3926447362" sldId="336"/>
            <ac:spMk id="91" creationId="{144078BA-1DE2-F127-21AF-D92A07146EF2}"/>
          </ac:spMkLst>
        </pc:spChg>
        <pc:spChg chg="add mod">
          <ac:chgData name="Tomoyuki Ueda" userId="14975d2eb860b0ea" providerId="LiveId" clId="{4ADA9F41-D057-4750-9348-469154515B1F}" dt="2022-12-20T07:07:44.276" v="2608" actId="1076"/>
          <ac:spMkLst>
            <pc:docMk/>
            <pc:sldMk cId="3926447362" sldId="336"/>
            <ac:spMk id="92" creationId="{3E74FFB8-6DCA-5B4E-C77D-A0089C032598}"/>
          </ac:spMkLst>
        </pc:spChg>
        <pc:spChg chg="add mod">
          <ac:chgData name="Tomoyuki Ueda" userId="14975d2eb860b0ea" providerId="LiveId" clId="{4ADA9F41-D057-4750-9348-469154515B1F}" dt="2022-12-20T07:07:44.276" v="2608" actId="1076"/>
          <ac:spMkLst>
            <pc:docMk/>
            <pc:sldMk cId="3926447362" sldId="336"/>
            <ac:spMk id="93" creationId="{320FDB62-BC43-8A0C-1F90-2AE40B1FD71B}"/>
          </ac:spMkLst>
        </pc:spChg>
        <pc:spChg chg="add del mod">
          <ac:chgData name="Tomoyuki Ueda" userId="14975d2eb860b0ea" providerId="LiveId" clId="{4ADA9F41-D057-4750-9348-469154515B1F}" dt="2022-12-20T07:08:22.152" v="2612" actId="478"/>
          <ac:spMkLst>
            <pc:docMk/>
            <pc:sldMk cId="3926447362" sldId="336"/>
            <ac:spMk id="94" creationId="{65EDBA8C-F0A8-E4E9-3B33-C0BB6F244D7A}"/>
          </ac:spMkLst>
        </pc:spChg>
        <pc:spChg chg="add del mod">
          <ac:chgData name="Tomoyuki Ueda" userId="14975d2eb860b0ea" providerId="LiveId" clId="{4ADA9F41-D057-4750-9348-469154515B1F}" dt="2022-12-20T07:08:22.152" v="2612" actId="478"/>
          <ac:spMkLst>
            <pc:docMk/>
            <pc:sldMk cId="3926447362" sldId="336"/>
            <ac:spMk id="95" creationId="{0DD6932C-E7F0-F7E7-BB71-EDDCA178641D}"/>
          </ac:spMkLst>
        </pc:spChg>
        <pc:spChg chg="add del mod">
          <ac:chgData name="Tomoyuki Ueda" userId="14975d2eb860b0ea" providerId="LiveId" clId="{4ADA9F41-D057-4750-9348-469154515B1F}" dt="2022-12-20T07:08:22.152" v="2612" actId="478"/>
          <ac:spMkLst>
            <pc:docMk/>
            <pc:sldMk cId="3926447362" sldId="336"/>
            <ac:spMk id="96" creationId="{B27EF01E-4907-E50B-9F21-5CEF52393D6D}"/>
          </ac:spMkLst>
        </pc:spChg>
        <pc:spChg chg="add del mod">
          <ac:chgData name="Tomoyuki Ueda" userId="14975d2eb860b0ea" providerId="LiveId" clId="{4ADA9F41-D057-4750-9348-469154515B1F}" dt="2022-12-20T07:08:22.152" v="2612" actId="478"/>
          <ac:spMkLst>
            <pc:docMk/>
            <pc:sldMk cId="3926447362" sldId="336"/>
            <ac:spMk id="97" creationId="{EC2E18E3-C4C1-6DE4-D282-E705811E92F1}"/>
          </ac:spMkLst>
        </pc:spChg>
        <pc:spChg chg="add del mod">
          <ac:chgData name="Tomoyuki Ueda" userId="14975d2eb860b0ea" providerId="LiveId" clId="{4ADA9F41-D057-4750-9348-469154515B1F}" dt="2022-12-20T07:08:22.152" v="2612" actId="478"/>
          <ac:spMkLst>
            <pc:docMk/>
            <pc:sldMk cId="3926447362" sldId="336"/>
            <ac:spMk id="98" creationId="{1E19E81A-B836-3F56-33A9-EAD9664C4411}"/>
          </ac:spMkLst>
        </pc:spChg>
        <pc:spChg chg="add del mod">
          <ac:chgData name="Tomoyuki Ueda" userId="14975d2eb860b0ea" providerId="LiveId" clId="{4ADA9F41-D057-4750-9348-469154515B1F}" dt="2022-12-20T07:08:22.152" v="2612" actId="478"/>
          <ac:spMkLst>
            <pc:docMk/>
            <pc:sldMk cId="3926447362" sldId="336"/>
            <ac:spMk id="99" creationId="{77D4E968-B6BA-E15C-5D39-AB5B8684E2C7}"/>
          </ac:spMkLst>
        </pc:spChg>
        <pc:spChg chg="add del mod">
          <ac:chgData name="Tomoyuki Ueda" userId="14975d2eb860b0ea" providerId="LiveId" clId="{4ADA9F41-D057-4750-9348-469154515B1F}" dt="2022-12-20T07:08:22.152" v="2612" actId="478"/>
          <ac:spMkLst>
            <pc:docMk/>
            <pc:sldMk cId="3926447362" sldId="336"/>
            <ac:spMk id="100" creationId="{EFEB5E7C-DFD0-B55A-5B82-131E516F7D2A}"/>
          </ac:spMkLst>
        </pc:spChg>
        <pc:spChg chg="add del mod">
          <ac:chgData name="Tomoyuki Ueda" userId="14975d2eb860b0ea" providerId="LiveId" clId="{4ADA9F41-D057-4750-9348-469154515B1F}" dt="2022-12-20T07:08:22.152" v="2612" actId="478"/>
          <ac:spMkLst>
            <pc:docMk/>
            <pc:sldMk cId="3926447362" sldId="336"/>
            <ac:spMk id="101" creationId="{775D15A6-ABC4-9691-353C-86F10DE1C92F}"/>
          </ac:spMkLst>
        </pc:spChg>
        <pc:spChg chg="add del mod">
          <ac:chgData name="Tomoyuki Ueda" userId="14975d2eb860b0ea" providerId="LiveId" clId="{4ADA9F41-D057-4750-9348-469154515B1F}" dt="2022-12-20T07:08:22.152" v="2612" actId="478"/>
          <ac:spMkLst>
            <pc:docMk/>
            <pc:sldMk cId="3926447362" sldId="336"/>
            <ac:spMk id="102" creationId="{8385DA07-C6C0-FC33-FEA3-D712D56E9076}"/>
          </ac:spMkLst>
        </pc:spChg>
        <pc:spChg chg="add mod">
          <ac:chgData name="Tomoyuki Ueda" userId="14975d2eb860b0ea" providerId="LiveId" clId="{4ADA9F41-D057-4750-9348-469154515B1F}" dt="2022-12-20T07:07:44.276" v="2608" actId="1076"/>
          <ac:spMkLst>
            <pc:docMk/>
            <pc:sldMk cId="3926447362" sldId="336"/>
            <ac:spMk id="103" creationId="{CCA60281-7DA1-94F3-CB48-D38BC6813766}"/>
          </ac:spMkLst>
        </pc:spChg>
        <pc:spChg chg="add del mod">
          <ac:chgData name="Tomoyuki Ueda" userId="14975d2eb860b0ea" providerId="LiveId" clId="{4ADA9F41-D057-4750-9348-469154515B1F}" dt="2022-12-20T07:08:22.152" v="2612" actId="478"/>
          <ac:spMkLst>
            <pc:docMk/>
            <pc:sldMk cId="3926447362" sldId="336"/>
            <ac:spMk id="104" creationId="{1EA59388-1ADA-EED8-8002-39BA5F73F85D}"/>
          </ac:spMkLst>
        </pc:spChg>
        <pc:spChg chg="add del mod">
          <ac:chgData name="Tomoyuki Ueda" userId="14975d2eb860b0ea" providerId="LiveId" clId="{4ADA9F41-D057-4750-9348-469154515B1F}" dt="2022-12-20T07:08:22.152" v="2612" actId="478"/>
          <ac:spMkLst>
            <pc:docMk/>
            <pc:sldMk cId="3926447362" sldId="336"/>
            <ac:spMk id="105" creationId="{CC1D1EB8-7F22-A433-6862-9C1FD727EAB1}"/>
          </ac:spMkLst>
        </pc:spChg>
        <pc:spChg chg="add del mod">
          <ac:chgData name="Tomoyuki Ueda" userId="14975d2eb860b0ea" providerId="LiveId" clId="{4ADA9F41-D057-4750-9348-469154515B1F}" dt="2022-12-20T07:08:21.669" v="2611" actId="478"/>
          <ac:spMkLst>
            <pc:docMk/>
            <pc:sldMk cId="3926447362" sldId="336"/>
            <ac:spMk id="106" creationId="{7E236C25-8001-EE37-4D6C-8AD282197910}"/>
          </ac:spMkLst>
        </pc:spChg>
        <pc:spChg chg="add mod">
          <ac:chgData name="Tomoyuki Ueda" userId="14975d2eb860b0ea" providerId="LiveId" clId="{4ADA9F41-D057-4750-9348-469154515B1F}" dt="2022-12-20T07:07:44.276" v="2608" actId="1076"/>
          <ac:spMkLst>
            <pc:docMk/>
            <pc:sldMk cId="3926447362" sldId="336"/>
            <ac:spMk id="107" creationId="{F6D17A39-BAE8-B497-2105-56B736F943F2}"/>
          </ac:spMkLst>
        </pc:spChg>
        <pc:spChg chg="add del mod">
          <ac:chgData name="Tomoyuki Ueda" userId="14975d2eb860b0ea" providerId="LiveId" clId="{4ADA9F41-D057-4750-9348-469154515B1F}" dt="2022-12-20T07:08:22.152" v="2612" actId="478"/>
          <ac:spMkLst>
            <pc:docMk/>
            <pc:sldMk cId="3926447362" sldId="336"/>
            <ac:spMk id="108" creationId="{B315DF7F-0762-418A-8D04-855B9ECD6E42}"/>
          </ac:spMkLst>
        </pc:spChg>
        <pc:spChg chg="add mod">
          <ac:chgData name="Tomoyuki Ueda" userId="14975d2eb860b0ea" providerId="LiveId" clId="{4ADA9F41-D057-4750-9348-469154515B1F}" dt="2022-12-20T07:07:44.276" v="2608" actId="1076"/>
          <ac:spMkLst>
            <pc:docMk/>
            <pc:sldMk cId="3926447362" sldId="336"/>
            <ac:spMk id="111" creationId="{D0543F9E-FC19-DCE7-A644-C0DD62EAF43A}"/>
          </ac:spMkLst>
        </pc:spChg>
        <pc:spChg chg="add del mod">
          <ac:chgData name="Tomoyuki Ueda" userId="14975d2eb860b0ea" providerId="LiveId" clId="{4ADA9F41-D057-4750-9348-469154515B1F}" dt="2022-12-20T07:08:21.669" v="2611" actId="478"/>
          <ac:spMkLst>
            <pc:docMk/>
            <pc:sldMk cId="3926447362" sldId="336"/>
            <ac:spMk id="112" creationId="{B1E49C98-D0F4-F272-6563-07A35D3F274F}"/>
          </ac:spMkLst>
        </pc:spChg>
        <pc:spChg chg="add del mod">
          <ac:chgData name="Tomoyuki Ueda" userId="14975d2eb860b0ea" providerId="LiveId" clId="{4ADA9F41-D057-4750-9348-469154515B1F}" dt="2022-12-20T07:08:21.669" v="2611" actId="478"/>
          <ac:spMkLst>
            <pc:docMk/>
            <pc:sldMk cId="3926447362" sldId="336"/>
            <ac:spMk id="113" creationId="{159FA8EA-6410-333C-594E-245503CC9BF9}"/>
          </ac:spMkLst>
        </pc:spChg>
        <pc:spChg chg="add mod">
          <ac:chgData name="Tomoyuki Ueda" userId="14975d2eb860b0ea" providerId="LiveId" clId="{4ADA9F41-D057-4750-9348-469154515B1F}" dt="2022-12-20T07:07:44.276" v="2608" actId="1076"/>
          <ac:spMkLst>
            <pc:docMk/>
            <pc:sldMk cId="3926447362" sldId="336"/>
            <ac:spMk id="114" creationId="{EFFE3FDD-8B45-9840-0AC9-70A9B7BD0F72}"/>
          </ac:spMkLst>
        </pc:spChg>
        <pc:spChg chg="add del mod">
          <ac:chgData name="Tomoyuki Ueda" userId="14975d2eb860b0ea" providerId="LiveId" clId="{4ADA9F41-D057-4750-9348-469154515B1F}" dt="2022-12-20T07:08:21.669" v="2611" actId="478"/>
          <ac:spMkLst>
            <pc:docMk/>
            <pc:sldMk cId="3926447362" sldId="336"/>
            <ac:spMk id="115" creationId="{A8E911DE-E53A-A1F9-4252-A9724267D02A}"/>
          </ac:spMkLst>
        </pc:spChg>
        <pc:spChg chg="add del mod">
          <ac:chgData name="Tomoyuki Ueda" userId="14975d2eb860b0ea" providerId="LiveId" clId="{4ADA9F41-D057-4750-9348-469154515B1F}" dt="2022-12-20T07:08:21.669" v="2611" actId="478"/>
          <ac:spMkLst>
            <pc:docMk/>
            <pc:sldMk cId="3926447362" sldId="336"/>
            <ac:spMk id="116" creationId="{7AF8F8F3-4497-2AF1-C4ED-9B6829DB0C4F}"/>
          </ac:spMkLst>
        </pc:spChg>
        <pc:spChg chg="add del mod">
          <ac:chgData name="Tomoyuki Ueda" userId="14975d2eb860b0ea" providerId="LiveId" clId="{4ADA9F41-D057-4750-9348-469154515B1F}" dt="2022-12-20T07:08:21.669" v="2611" actId="478"/>
          <ac:spMkLst>
            <pc:docMk/>
            <pc:sldMk cId="3926447362" sldId="336"/>
            <ac:spMk id="117" creationId="{A360DF81-D9B9-B655-1591-F18C209B031A}"/>
          </ac:spMkLst>
        </pc:spChg>
        <pc:spChg chg="add del mod">
          <ac:chgData name="Tomoyuki Ueda" userId="14975d2eb860b0ea" providerId="LiveId" clId="{4ADA9F41-D057-4750-9348-469154515B1F}" dt="2022-12-20T07:08:21.669" v="2611" actId="478"/>
          <ac:spMkLst>
            <pc:docMk/>
            <pc:sldMk cId="3926447362" sldId="336"/>
            <ac:spMk id="118" creationId="{5A044808-F451-DC2E-84F3-C8D41BE4BE6C}"/>
          </ac:spMkLst>
        </pc:spChg>
        <pc:spChg chg="add del mod">
          <ac:chgData name="Tomoyuki Ueda" userId="14975d2eb860b0ea" providerId="LiveId" clId="{4ADA9F41-D057-4750-9348-469154515B1F}" dt="2022-12-20T07:08:21.669" v="2611" actId="478"/>
          <ac:spMkLst>
            <pc:docMk/>
            <pc:sldMk cId="3926447362" sldId="336"/>
            <ac:spMk id="119" creationId="{4340BC32-64B6-6828-BC02-1F99F20823BE}"/>
          </ac:spMkLst>
        </pc:spChg>
        <pc:spChg chg="add del mod">
          <ac:chgData name="Tomoyuki Ueda" userId="14975d2eb860b0ea" providerId="LiveId" clId="{4ADA9F41-D057-4750-9348-469154515B1F}" dt="2022-12-20T07:08:21.669" v="2611" actId="478"/>
          <ac:spMkLst>
            <pc:docMk/>
            <pc:sldMk cId="3926447362" sldId="336"/>
            <ac:spMk id="120" creationId="{2ECC0EDD-9EA5-F8E5-E5EC-294468FF640A}"/>
          </ac:spMkLst>
        </pc:spChg>
        <pc:spChg chg="add mod">
          <ac:chgData name="Tomoyuki Ueda" userId="14975d2eb860b0ea" providerId="LiveId" clId="{4ADA9F41-D057-4750-9348-469154515B1F}" dt="2022-12-20T07:07:44.276" v="2608" actId="1076"/>
          <ac:spMkLst>
            <pc:docMk/>
            <pc:sldMk cId="3926447362" sldId="336"/>
            <ac:spMk id="121" creationId="{F583269C-FFD4-1169-B2A7-0F8B46BA1CDF}"/>
          </ac:spMkLst>
        </pc:spChg>
        <pc:spChg chg="add mod">
          <ac:chgData name="Tomoyuki Ueda" userId="14975d2eb860b0ea" providerId="LiveId" clId="{4ADA9F41-D057-4750-9348-469154515B1F}" dt="2022-12-20T07:07:44.276" v="2608" actId="1076"/>
          <ac:spMkLst>
            <pc:docMk/>
            <pc:sldMk cId="3926447362" sldId="336"/>
            <ac:spMk id="122" creationId="{39895398-1355-770D-69BF-4D43A6121F0B}"/>
          </ac:spMkLst>
        </pc:spChg>
        <pc:spChg chg="add mod">
          <ac:chgData name="Tomoyuki Ueda" userId="14975d2eb860b0ea" providerId="LiveId" clId="{4ADA9F41-D057-4750-9348-469154515B1F}" dt="2022-12-20T07:07:44.276" v="2608" actId="1076"/>
          <ac:spMkLst>
            <pc:docMk/>
            <pc:sldMk cId="3926447362" sldId="336"/>
            <ac:spMk id="123" creationId="{9F335DEA-41B9-CBD5-22E7-F88548A7BDD3}"/>
          </ac:spMkLst>
        </pc:spChg>
        <pc:spChg chg="add mod">
          <ac:chgData name="Tomoyuki Ueda" userId="14975d2eb860b0ea" providerId="LiveId" clId="{4ADA9F41-D057-4750-9348-469154515B1F}" dt="2022-12-20T07:07:44.276" v="2608" actId="1076"/>
          <ac:spMkLst>
            <pc:docMk/>
            <pc:sldMk cId="3926447362" sldId="336"/>
            <ac:spMk id="124" creationId="{E1A699EA-BACE-CE2F-E0B8-DB152E2635AB}"/>
          </ac:spMkLst>
        </pc:spChg>
        <pc:spChg chg="add mod">
          <ac:chgData name="Tomoyuki Ueda" userId="14975d2eb860b0ea" providerId="LiveId" clId="{4ADA9F41-D057-4750-9348-469154515B1F}" dt="2022-12-20T07:07:44.276" v="2608" actId="1076"/>
          <ac:spMkLst>
            <pc:docMk/>
            <pc:sldMk cId="3926447362" sldId="336"/>
            <ac:spMk id="125" creationId="{7EF4A6BE-C7F2-971F-35E2-EEADE61D20A9}"/>
          </ac:spMkLst>
        </pc:spChg>
        <pc:spChg chg="add mod">
          <ac:chgData name="Tomoyuki Ueda" userId="14975d2eb860b0ea" providerId="LiveId" clId="{4ADA9F41-D057-4750-9348-469154515B1F}" dt="2022-12-20T07:07:44.276" v="2608" actId="1076"/>
          <ac:spMkLst>
            <pc:docMk/>
            <pc:sldMk cId="3926447362" sldId="336"/>
            <ac:spMk id="126" creationId="{38863416-8413-0814-8E41-67F06C5C671F}"/>
          </ac:spMkLst>
        </pc:spChg>
        <pc:spChg chg="add mod">
          <ac:chgData name="Tomoyuki Ueda" userId="14975d2eb860b0ea" providerId="LiveId" clId="{4ADA9F41-D057-4750-9348-469154515B1F}" dt="2022-12-20T07:07:44.276" v="2608" actId="1076"/>
          <ac:spMkLst>
            <pc:docMk/>
            <pc:sldMk cId="3926447362" sldId="336"/>
            <ac:spMk id="127" creationId="{BF9EE9DA-D734-E1B0-6273-80FA58697AFB}"/>
          </ac:spMkLst>
        </pc:spChg>
        <pc:spChg chg="add mod">
          <ac:chgData name="Tomoyuki Ueda" userId="14975d2eb860b0ea" providerId="LiveId" clId="{4ADA9F41-D057-4750-9348-469154515B1F}" dt="2022-12-20T07:07:44.276" v="2608" actId="1076"/>
          <ac:spMkLst>
            <pc:docMk/>
            <pc:sldMk cId="3926447362" sldId="336"/>
            <ac:spMk id="128" creationId="{1EE88374-FC53-0141-B1F5-C2B12E09D632}"/>
          </ac:spMkLst>
        </pc:spChg>
        <pc:spChg chg="add mod">
          <ac:chgData name="Tomoyuki Ueda" userId="14975d2eb860b0ea" providerId="LiveId" clId="{4ADA9F41-D057-4750-9348-469154515B1F}" dt="2022-12-20T07:07:44.276" v="2608" actId="1076"/>
          <ac:spMkLst>
            <pc:docMk/>
            <pc:sldMk cId="3926447362" sldId="336"/>
            <ac:spMk id="129" creationId="{21626873-186F-6EC1-3C4F-5F65E4342DE1}"/>
          </ac:spMkLst>
        </pc:spChg>
        <pc:spChg chg="add mod">
          <ac:chgData name="Tomoyuki Ueda" userId="14975d2eb860b0ea" providerId="LiveId" clId="{4ADA9F41-D057-4750-9348-469154515B1F}" dt="2022-12-20T07:07:44.276" v="2608" actId="1076"/>
          <ac:spMkLst>
            <pc:docMk/>
            <pc:sldMk cId="3926447362" sldId="336"/>
            <ac:spMk id="130" creationId="{A06717D5-4EDB-496F-6987-6AFFC5708874}"/>
          </ac:spMkLst>
        </pc:spChg>
        <pc:spChg chg="add mod">
          <ac:chgData name="Tomoyuki Ueda" userId="14975d2eb860b0ea" providerId="LiveId" clId="{4ADA9F41-D057-4750-9348-469154515B1F}" dt="2022-12-20T07:07:44.276" v="2608" actId="1076"/>
          <ac:spMkLst>
            <pc:docMk/>
            <pc:sldMk cId="3926447362" sldId="336"/>
            <ac:spMk id="131" creationId="{FA18CA43-0EFE-9F05-5EDF-7D8A9EBC6AC5}"/>
          </ac:spMkLst>
        </pc:spChg>
        <pc:spChg chg="add mod">
          <ac:chgData name="Tomoyuki Ueda" userId="14975d2eb860b0ea" providerId="LiveId" clId="{4ADA9F41-D057-4750-9348-469154515B1F}" dt="2022-12-20T07:07:44.276" v="2608" actId="1076"/>
          <ac:spMkLst>
            <pc:docMk/>
            <pc:sldMk cId="3926447362" sldId="336"/>
            <ac:spMk id="132" creationId="{B0EF48B2-685B-084A-35C9-239B0AB24BDA}"/>
          </ac:spMkLst>
        </pc:spChg>
        <pc:spChg chg="add mod">
          <ac:chgData name="Tomoyuki Ueda" userId="14975d2eb860b0ea" providerId="LiveId" clId="{4ADA9F41-D057-4750-9348-469154515B1F}" dt="2022-12-20T07:07:44.276" v="2608" actId="1076"/>
          <ac:spMkLst>
            <pc:docMk/>
            <pc:sldMk cId="3926447362" sldId="336"/>
            <ac:spMk id="133" creationId="{98C49AC8-3948-8EDB-64A6-539C5C3798C6}"/>
          </ac:spMkLst>
        </pc:spChg>
        <pc:spChg chg="add mod">
          <ac:chgData name="Tomoyuki Ueda" userId="14975d2eb860b0ea" providerId="LiveId" clId="{4ADA9F41-D057-4750-9348-469154515B1F}" dt="2022-12-20T07:07:44.276" v="2608" actId="1076"/>
          <ac:spMkLst>
            <pc:docMk/>
            <pc:sldMk cId="3926447362" sldId="336"/>
            <ac:spMk id="134" creationId="{CB86EB6E-6328-78AD-B0DB-991DFB5F0930}"/>
          </ac:spMkLst>
        </pc:spChg>
        <pc:spChg chg="add mod">
          <ac:chgData name="Tomoyuki Ueda" userId="14975d2eb860b0ea" providerId="LiveId" clId="{4ADA9F41-D057-4750-9348-469154515B1F}" dt="2022-12-20T07:07:44.276" v="2608" actId="1076"/>
          <ac:spMkLst>
            <pc:docMk/>
            <pc:sldMk cId="3926447362" sldId="336"/>
            <ac:spMk id="135" creationId="{9A366ADB-6359-222E-C9C3-FA06B9C7CBED}"/>
          </ac:spMkLst>
        </pc:spChg>
        <pc:spChg chg="add mod">
          <ac:chgData name="Tomoyuki Ueda" userId="14975d2eb860b0ea" providerId="LiveId" clId="{4ADA9F41-D057-4750-9348-469154515B1F}" dt="2022-12-20T07:07:44.276" v="2608" actId="1076"/>
          <ac:spMkLst>
            <pc:docMk/>
            <pc:sldMk cId="3926447362" sldId="336"/>
            <ac:spMk id="136" creationId="{FB0C00F5-F71A-3233-8C39-96162A1BF22B}"/>
          </ac:spMkLst>
        </pc:spChg>
        <pc:spChg chg="add mod">
          <ac:chgData name="Tomoyuki Ueda" userId="14975d2eb860b0ea" providerId="LiveId" clId="{4ADA9F41-D057-4750-9348-469154515B1F}" dt="2022-12-20T07:07:44.276" v="2608" actId="1076"/>
          <ac:spMkLst>
            <pc:docMk/>
            <pc:sldMk cId="3926447362" sldId="336"/>
            <ac:spMk id="137" creationId="{FC43856E-094A-9E36-7892-C89600299610}"/>
          </ac:spMkLst>
        </pc:spChg>
        <pc:spChg chg="add del mod">
          <ac:chgData name="Tomoyuki Ueda" userId="14975d2eb860b0ea" providerId="LiveId" clId="{4ADA9F41-D057-4750-9348-469154515B1F}" dt="2022-12-21T14:49:23.018" v="6113" actId="478"/>
          <ac:spMkLst>
            <pc:docMk/>
            <pc:sldMk cId="3926447362" sldId="336"/>
            <ac:spMk id="141" creationId="{74BC4A11-53C2-D8D1-FBFC-F770CD3FD67A}"/>
          </ac:spMkLst>
        </pc:spChg>
        <pc:spChg chg="add del mod">
          <ac:chgData name="Tomoyuki Ueda" userId="14975d2eb860b0ea" providerId="LiveId" clId="{4ADA9F41-D057-4750-9348-469154515B1F}" dt="2022-12-20T07:01:48.243" v="2573" actId="478"/>
          <ac:spMkLst>
            <pc:docMk/>
            <pc:sldMk cId="3926447362" sldId="336"/>
            <ac:spMk id="142" creationId="{2F0ABA1D-8153-9974-6090-C02B9A62CA8E}"/>
          </ac:spMkLst>
        </pc:spChg>
        <pc:spChg chg="add del mod">
          <ac:chgData name="Tomoyuki Ueda" userId="14975d2eb860b0ea" providerId="LiveId" clId="{4ADA9F41-D057-4750-9348-469154515B1F}" dt="2022-12-20T07:01:45.843" v="2571"/>
          <ac:spMkLst>
            <pc:docMk/>
            <pc:sldMk cId="3926447362" sldId="336"/>
            <ac:spMk id="144" creationId="{0995E351-552E-549F-43AA-4366A0D32405}"/>
          </ac:spMkLst>
        </pc:spChg>
        <pc:spChg chg="add del mod">
          <ac:chgData name="Tomoyuki Ueda" userId="14975d2eb860b0ea" providerId="LiveId" clId="{4ADA9F41-D057-4750-9348-469154515B1F}" dt="2022-12-20T07:01:45.843" v="2571"/>
          <ac:spMkLst>
            <pc:docMk/>
            <pc:sldMk cId="3926447362" sldId="336"/>
            <ac:spMk id="145" creationId="{3AA10B4C-5FA3-C4C1-04DA-4B2BD36853E0}"/>
          </ac:spMkLst>
        </pc:spChg>
        <pc:spChg chg="add del mod">
          <ac:chgData name="Tomoyuki Ueda" userId="14975d2eb860b0ea" providerId="LiveId" clId="{4ADA9F41-D057-4750-9348-469154515B1F}" dt="2022-12-20T07:01:45.843" v="2571"/>
          <ac:spMkLst>
            <pc:docMk/>
            <pc:sldMk cId="3926447362" sldId="336"/>
            <ac:spMk id="146" creationId="{53ED931C-C8D7-6D3D-3D2F-C06C8762686C}"/>
          </ac:spMkLst>
        </pc:spChg>
        <pc:spChg chg="add del mod">
          <ac:chgData name="Tomoyuki Ueda" userId="14975d2eb860b0ea" providerId="LiveId" clId="{4ADA9F41-D057-4750-9348-469154515B1F}" dt="2022-12-20T07:01:45.843" v="2571"/>
          <ac:spMkLst>
            <pc:docMk/>
            <pc:sldMk cId="3926447362" sldId="336"/>
            <ac:spMk id="147" creationId="{56CBC727-1486-FBBF-CB75-645136ED78E7}"/>
          </ac:spMkLst>
        </pc:spChg>
        <pc:spChg chg="add del mod">
          <ac:chgData name="Tomoyuki Ueda" userId="14975d2eb860b0ea" providerId="LiveId" clId="{4ADA9F41-D057-4750-9348-469154515B1F}" dt="2022-12-20T07:01:45.843" v="2571"/>
          <ac:spMkLst>
            <pc:docMk/>
            <pc:sldMk cId="3926447362" sldId="336"/>
            <ac:spMk id="148" creationId="{0EE561B9-C1CE-8B60-BF1B-F90EB94F0B53}"/>
          </ac:spMkLst>
        </pc:spChg>
        <pc:spChg chg="add del mod">
          <ac:chgData name="Tomoyuki Ueda" userId="14975d2eb860b0ea" providerId="LiveId" clId="{4ADA9F41-D057-4750-9348-469154515B1F}" dt="2022-12-20T07:01:45.843" v="2571"/>
          <ac:spMkLst>
            <pc:docMk/>
            <pc:sldMk cId="3926447362" sldId="336"/>
            <ac:spMk id="149" creationId="{0FD420FD-3B33-341E-E81F-F69487AE9C69}"/>
          </ac:spMkLst>
        </pc:spChg>
        <pc:spChg chg="add del mod">
          <ac:chgData name="Tomoyuki Ueda" userId="14975d2eb860b0ea" providerId="LiveId" clId="{4ADA9F41-D057-4750-9348-469154515B1F}" dt="2022-12-20T07:01:45.843" v="2571"/>
          <ac:spMkLst>
            <pc:docMk/>
            <pc:sldMk cId="3926447362" sldId="336"/>
            <ac:spMk id="150" creationId="{460E449C-EEBA-FC1B-7FD5-84917F6FB528}"/>
          </ac:spMkLst>
        </pc:spChg>
        <pc:spChg chg="add del mod">
          <ac:chgData name="Tomoyuki Ueda" userId="14975d2eb860b0ea" providerId="LiveId" clId="{4ADA9F41-D057-4750-9348-469154515B1F}" dt="2022-12-20T07:01:45.843" v="2571"/>
          <ac:spMkLst>
            <pc:docMk/>
            <pc:sldMk cId="3926447362" sldId="336"/>
            <ac:spMk id="151" creationId="{2CF6188B-9F54-6065-D9DC-6EF1B24DEF40}"/>
          </ac:spMkLst>
        </pc:spChg>
        <pc:spChg chg="add del mod">
          <ac:chgData name="Tomoyuki Ueda" userId="14975d2eb860b0ea" providerId="LiveId" clId="{4ADA9F41-D057-4750-9348-469154515B1F}" dt="2022-12-20T07:01:45.843" v="2571"/>
          <ac:spMkLst>
            <pc:docMk/>
            <pc:sldMk cId="3926447362" sldId="336"/>
            <ac:spMk id="152" creationId="{F7F58B46-A5D9-DE08-EBFF-A563300A6FB2}"/>
          </ac:spMkLst>
        </pc:spChg>
        <pc:spChg chg="add del mod">
          <ac:chgData name="Tomoyuki Ueda" userId="14975d2eb860b0ea" providerId="LiveId" clId="{4ADA9F41-D057-4750-9348-469154515B1F}" dt="2022-12-20T07:01:45.843" v="2571"/>
          <ac:spMkLst>
            <pc:docMk/>
            <pc:sldMk cId="3926447362" sldId="336"/>
            <ac:spMk id="153" creationId="{C91A2D6B-C31D-560E-EB3E-C5DBB1CC1E1B}"/>
          </ac:spMkLst>
        </pc:spChg>
        <pc:spChg chg="add del mod">
          <ac:chgData name="Tomoyuki Ueda" userId="14975d2eb860b0ea" providerId="LiveId" clId="{4ADA9F41-D057-4750-9348-469154515B1F}" dt="2022-12-20T07:01:45.843" v="2571"/>
          <ac:spMkLst>
            <pc:docMk/>
            <pc:sldMk cId="3926447362" sldId="336"/>
            <ac:spMk id="154" creationId="{CCDDF1B8-9027-4E7A-F5CD-A7E319B9C2F9}"/>
          </ac:spMkLst>
        </pc:spChg>
        <pc:spChg chg="add del mod">
          <ac:chgData name="Tomoyuki Ueda" userId="14975d2eb860b0ea" providerId="LiveId" clId="{4ADA9F41-D057-4750-9348-469154515B1F}" dt="2022-12-20T07:01:45.843" v="2571"/>
          <ac:spMkLst>
            <pc:docMk/>
            <pc:sldMk cId="3926447362" sldId="336"/>
            <ac:spMk id="155" creationId="{8EFDEF05-064C-9705-E5BA-E8E8A4DD24C5}"/>
          </ac:spMkLst>
        </pc:spChg>
        <pc:spChg chg="add del mod">
          <ac:chgData name="Tomoyuki Ueda" userId="14975d2eb860b0ea" providerId="LiveId" clId="{4ADA9F41-D057-4750-9348-469154515B1F}" dt="2022-12-20T07:01:45.843" v="2571"/>
          <ac:spMkLst>
            <pc:docMk/>
            <pc:sldMk cId="3926447362" sldId="336"/>
            <ac:spMk id="156" creationId="{6AE2EA00-09E7-C9C5-BAAC-D6F8DD9ECC0B}"/>
          </ac:spMkLst>
        </pc:spChg>
        <pc:spChg chg="add del mod">
          <ac:chgData name="Tomoyuki Ueda" userId="14975d2eb860b0ea" providerId="LiveId" clId="{4ADA9F41-D057-4750-9348-469154515B1F}" dt="2022-12-20T07:01:45.843" v="2571"/>
          <ac:spMkLst>
            <pc:docMk/>
            <pc:sldMk cId="3926447362" sldId="336"/>
            <ac:spMk id="157" creationId="{C5B1B8EB-D62D-F744-A947-578D25AD2272}"/>
          </ac:spMkLst>
        </pc:spChg>
        <pc:spChg chg="add del mod">
          <ac:chgData name="Tomoyuki Ueda" userId="14975d2eb860b0ea" providerId="LiveId" clId="{4ADA9F41-D057-4750-9348-469154515B1F}" dt="2022-12-20T07:01:45.843" v="2571"/>
          <ac:spMkLst>
            <pc:docMk/>
            <pc:sldMk cId="3926447362" sldId="336"/>
            <ac:spMk id="158" creationId="{7B48DA84-6A90-621B-BC7A-4BBA29F1A087}"/>
          </ac:spMkLst>
        </pc:spChg>
        <pc:spChg chg="add del mod">
          <ac:chgData name="Tomoyuki Ueda" userId="14975d2eb860b0ea" providerId="LiveId" clId="{4ADA9F41-D057-4750-9348-469154515B1F}" dt="2022-12-20T07:01:45.843" v="2571"/>
          <ac:spMkLst>
            <pc:docMk/>
            <pc:sldMk cId="3926447362" sldId="336"/>
            <ac:spMk id="159" creationId="{25266818-A6C3-4659-75C9-8AAAF05C4279}"/>
          </ac:spMkLst>
        </pc:spChg>
        <pc:spChg chg="add del mod">
          <ac:chgData name="Tomoyuki Ueda" userId="14975d2eb860b0ea" providerId="LiveId" clId="{4ADA9F41-D057-4750-9348-469154515B1F}" dt="2022-12-20T07:01:45.843" v="2571"/>
          <ac:spMkLst>
            <pc:docMk/>
            <pc:sldMk cId="3926447362" sldId="336"/>
            <ac:spMk id="160" creationId="{FCECD42C-BED7-9183-51D3-C7582A06B6EA}"/>
          </ac:spMkLst>
        </pc:spChg>
        <pc:spChg chg="add del mod">
          <ac:chgData name="Tomoyuki Ueda" userId="14975d2eb860b0ea" providerId="LiveId" clId="{4ADA9F41-D057-4750-9348-469154515B1F}" dt="2022-12-20T07:01:45.843" v="2571"/>
          <ac:spMkLst>
            <pc:docMk/>
            <pc:sldMk cId="3926447362" sldId="336"/>
            <ac:spMk id="161" creationId="{F0BB5CCF-1A67-3FD4-59F9-05CCA0DC61A5}"/>
          </ac:spMkLst>
        </pc:spChg>
        <pc:spChg chg="add del mod">
          <ac:chgData name="Tomoyuki Ueda" userId="14975d2eb860b0ea" providerId="LiveId" clId="{4ADA9F41-D057-4750-9348-469154515B1F}" dt="2022-12-20T07:01:45.843" v="2571"/>
          <ac:spMkLst>
            <pc:docMk/>
            <pc:sldMk cId="3926447362" sldId="336"/>
            <ac:spMk id="162" creationId="{313575FA-EAF6-4006-7425-447A0524808E}"/>
          </ac:spMkLst>
        </pc:spChg>
        <pc:spChg chg="add del mod">
          <ac:chgData name="Tomoyuki Ueda" userId="14975d2eb860b0ea" providerId="LiveId" clId="{4ADA9F41-D057-4750-9348-469154515B1F}" dt="2022-12-20T07:01:45.843" v="2571"/>
          <ac:spMkLst>
            <pc:docMk/>
            <pc:sldMk cId="3926447362" sldId="336"/>
            <ac:spMk id="163" creationId="{68D5232F-11C2-4B45-69D3-A3C7697AACB4}"/>
          </ac:spMkLst>
        </pc:spChg>
        <pc:spChg chg="add del mod">
          <ac:chgData name="Tomoyuki Ueda" userId="14975d2eb860b0ea" providerId="LiveId" clId="{4ADA9F41-D057-4750-9348-469154515B1F}" dt="2022-12-20T07:01:45.843" v="2571"/>
          <ac:spMkLst>
            <pc:docMk/>
            <pc:sldMk cId="3926447362" sldId="336"/>
            <ac:spMk id="164" creationId="{4C1F4FD7-4904-327D-5EDD-23C643C4C4E5}"/>
          </ac:spMkLst>
        </pc:spChg>
        <pc:spChg chg="add del mod">
          <ac:chgData name="Tomoyuki Ueda" userId="14975d2eb860b0ea" providerId="LiveId" clId="{4ADA9F41-D057-4750-9348-469154515B1F}" dt="2022-12-20T07:01:45.843" v="2571"/>
          <ac:spMkLst>
            <pc:docMk/>
            <pc:sldMk cId="3926447362" sldId="336"/>
            <ac:spMk id="165" creationId="{4EBB77B6-76C0-59A1-C4B4-1C31CFFC4B8E}"/>
          </ac:spMkLst>
        </pc:spChg>
        <pc:spChg chg="add del mod">
          <ac:chgData name="Tomoyuki Ueda" userId="14975d2eb860b0ea" providerId="LiveId" clId="{4ADA9F41-D057-4750-9348-469154515B1F}" dt="2022-12-20T07:01:45.843" v="2571"/>
          <ac:spMkLst>
            <pc:docMk/>
            <pc:sldMk cId="3926447362" sldId="336"/>
            <ac:spMk id="166" creationId="{1FCE7959-D56A-6F97-9F1E-D31302BC6269}"/>
          </ac:spMkLst>
        </pc:spChg>
        <pc:spChg chg="add del mod">
          <ac:chgData name="Tomoyuki Ueda" userId="14975d2eb860b0ea" providerId="LiveId" clId="{4ADA9F41-D057-4750-9348-469154515B1F}" dt="2022-12-20T07:01:45.843" v="2571"/>
          <ac:spMkLst>
            <pc:docMk/>
            <pc:sldMk cId="3926447362" sldId="336"/>
            <ac:spMk id="167" creationId="{879234C1-6641-B6D6-3A50-E19FE75B714A}"/>
          </ac:spMkLst>
        </pc:spChg>
        <pc:spChg chg="add del mod">
          <ac:chgData name="Tomoyuki Ueda" userId="14975d2eb860b0ea" providerId="LiveId" clId="{4ADA9F41-D057-4750-9348-469154515B1F}" dt="2022-12-20T07:01:45.843" v="2571"/>
          <ac:spMkLst>
            <pc:docMk/>
            <pc:sldMk cId="3926447362" sldId="336"/>
            <ac:spMk id="168" creationId="{546E5199-8871-9CF8-ABBC-D224B450889D}"/>
          </ac:spMkLst>
        </pc:spChg>
        <pc:spChg chg="add del mod">
          <ac:chgData name="Tomoyuki Ueda" userId="14975d2eb860b0ea" providerId="LiveId" clId="{4ADA9F41-D057-4750-9348-469154515B1F}" dt="2022-12-20T07:01:45.843" v="2571"/>
          <ac:spMkLst>
            <pc:docMk/>
            <pc:sldMk cId="3926447362" sldId="336"/>
            <ac:spMk id="169" creationId="{A091832B-FCD6-55D5-B55E-E4C7F1E506D6}"/>
          </ac:spMkLst>
        </pc:spChg>
        <pc:spChg chg="add del mod">
          <ac:chgData name="Tomoyuki Ueda" userId="14975d2eb860b0ea" providerId="LiveId" clId="{4ADA9F41-D057-4750-9348-469154515B1F}" dt="2022-12-20T07:01:45.843" v="2571"/>
          <ac:spMkLst>
            <pc:docMk/>
            <pc:sldMk cId="3926447362" sldId="336"/>
            <ac:spMk id="170" creationId="{0036C98D-643F-E93E-93E0-40CB54A62A6D}"/>
          </ac:spMkLst>
        </pc:spChg>
        <pc:spChg chg="add del mod">
          <ac:chgData name="Tomoyuki Ueda" userId="14975d2eb860b0ea" providerId="LiveId" clId="{4ADA9F41-D057-4750-9348-469154515B1F}" dt="2022-12-20T07:01:45.843" v="2571"/>
          <ac:spMkLst>
            <pc:docMk/>
            <pc:sldMk cId="3926447362" sldId="336"/>
            <ac:spMk id="171" creationId="{7620CCCF-BEEA-3D51-7D82-15E17273901A}"/>
          </ac:spMkLst>
        </pc:spChg>
        <pc:spChg chg="add del mod">
          <ac:chgData name="Tomoyuki Ueda" userId="14975d2eb860b0ea" providerId="LiveId" clId="{4ADA9F41-D057-4750-9348-469154515B1F}" dt="2022-12-20T07:01:45.843" v="2571"/>
          <ac:spMkLst>
            <pc:docMk/>
            <pc:sldMk cId="3926447362" sldId="336"/>
            <ac:spMk id="172" creationId="{C5F480C8-A2DC-7B0A-A414-4903F084FCAC}"/>
          </ac:spMkLst>
        </pc:spChg>
        <pc:spChg chg="add del mod">
          <ac:chgData name="Tomoyuki Ueda" userId="14975d2eb860b0ea" providerId="LiveId" clId="{4ADA9F41-D057-4750-9348-469154515B1F}" dt="2022-12-20T07:01:45.843" v="2571"/>
          <ac:spMkLst>
            <pc:docMk/>
            <pc:sldMk cId="3926447362" sldId="336"/>
            <ac:spMk id="173" creationId="{294BF7F6-6BED-C328-2CD8-016EFA98E678}"/>
          </ac:spMkLst>
        </pc:spChg>
        <pc:spChg chg="add del mod">
          <ac:chgData name="Tomoyuki Ueda" userId="14975d2eb860b0ea" providerId="LiveId" clId="{4ADA9F41-D057-4750-9348-469154515B1F}" dt="2022-12-20T07:01:45.843" v="2571"/>
          <ac:spMkLst>
            <pc:docMk/>
            <pc:sldMk cId="3926447362" sldId="336"/>
            <ac:spMk id="174" creationId="{BF7B4634-9D44-4883-1824-5C187C6232CF}"/>
          </ac:spMkLst>
        </pc:spChg>
        <pc:spChg chg="add del mod">
          <ac:chgData name="Tomoyuki Ueda" userId="14975d2eb860b0ea" providerId="LiveId" clId="{4ADA9F41-D057-4750-9348-469154515B1F}" dt="2022-12-20T07:01:45.843" v="2571"/>
          <ac:spMkLst>
            <pc:docMk/>
            <pc:sldMk cId="3926447362" sldId="336"/>
            <ac:spMk id="175" creationId="{B4658D11-925D-D75F-035A-6A4C5AD51657}"/>
          </ac:spMkLst>
        </pc:spChg>
        <pc:spChg chg="add del mod">
          <ac:chgData name="Tomoyuki Ueda" userId="14975d2eb860b0ea" providerId="LiveId" clId="{4ADA9F41-D057-4750-9348-469154515B1F}" dt="2022-12-20T07:01:45.843" v="2571"/>
          <ac:spMkLst>
            <pc:docMk/>
            <pc:sldMk cId="3926447362" sldId="336"/>
            <ac:spMk id="176" creationId="{0DD12D7B-E42F-6AB7-9C4C-D67C2BC3B1E2}"/>
          </ac:spMkLst>
        </pc:spChg>
        <pc:spChg chg="add del mod">
          <ac:chgData name="Tomoyuki Ueda" userId="14975d2eb860b0ea" providerId="LiveId" clId="{4ADA9F41-D057-4750-9348-469154515B1F}" dt="2022-12-20T07:01:45.843" v="2571"/>
          <ac:spMkLst>
            <pc:docMk/>
            <pc:sldMk cId="3926447362" sldId="336"/>
            <ac:spMk id="177" creationId="{521BA12F-A21C-A30A-4C8B-63C343F773F5}"/>
          </ac:spMkLst>
        </pc:spChg>
        <pc:spChg chg="add del mod">
          <ac:chgData name="Tomoyuki Ueda" userId="14975d2eb860b0ea" providerId="LiveId" clId="{4ADA9F41-D057-4750-9348-469154515B1F}" dt="2022-12-20T07:01:45.843" v="2571"/>
          <ac:spMkLst>
            <pc:docMk/>
            <pc:sldMk cId="3926447362" sldId="336"/>
            <ac:spMk id="178" creationId="{3C6AD166-F91B-88E4-3F71-3318EFFB39FA}"/>
          </ac:spMkLst>
        </pc:spChg>
        <pc:spChg chg="add del mod">
          <ac:chgData name="Tomoyuki Ueda" userId="14975d2eb860b0ea" providerId="LiveId" clId="{4ADA9F41-D057-4750-9348-469154515B1F}" dt="2022-12-20T07:01:45.843" v="2571"/>
          <ac:spMkLst>
            <pc:docMk/>
            <pc:sldMk cId="3926447362" sldId="336"/>
            <ac:spMk id="179" creationId="{774755F0-A809-1020-A970-E6C435A62F16}"/>
          </ac:spMkLst>
        </pc:spChg>
        <pc:spChg chg="add del mod">
          <ac:chgData name="Tomoyuki Ueda" userId="14975d2eb860b0ea" providerId="LiveId" clId="{4ADA9F41-D057-4750-9348-469154515B1F}" dt="2022-12-20T07:01:45.843" v="2571"/>
          <ac:spMkLst>
            <pc:docMk/>
            <pc:sldMk cId="3926447362" sldId="336"/>
            <ac:spMk id="180" creationId="{73C7BF10-A1B5-A33A-5B80-D03A73B21476}"/>
          </ac:spMkLst>
        </pc:spChg>
        <pc:spChg chg="add del mod">
          <ac:chgData name="Tomoyuki Ueda" userId="14975d2eb860b0ea" providerId="LiveId" clId="{4ADA9F41-D057-4750-9348-469154515B1F}" dt="2022-12-20T07:01:45.843" v="2571"/>
          <ac:spMkLst>
            <pc:docMk/>
            <pc:sldMk cId="3926447362" sldId="336"/>
            <ac:spMk id="181" creationId="{F0BB22CB-19AE-515F-6144-A640B3D4941B}"/>
          </ac:spMkLst>
        </pc:spChg>
        <pc:spChg chg="add del mod">
          <ac:chgData name="Tomoyuki Ueda" userId="14975d2eb860b0ea" providerId="LiveId" clId="{4ADA9F41-D057-4750-9348-469154515B1F}" dt="2022-12-20T07:01:45.843" v="2571"/>
          <ac:spMkLst>
            <pc:docMk/>
            <pc:sldMk cId="3926447362" sldId="336"/>
            <ac:spMk id="182" creationId="{9EFA7D1F-FC5F-C431-8CC0-7584C00DE3C2}"/>
          </ac:spMkLst>
        </pc:spChg>
        <pc:spChg chg="add del mod">
          <ac:chgData name="Tomoyuki Ueda" userId="14975d2eb860b0ea" providerId="LiveId" clId="{4ADA9F41-D057-4750-9348-469154515B1F}" dt="2022-12-20T07:01:45.843" v="2571"/>
          <ac:spMkLst>
            <pc:docMk/>
            <pc:sldMk cId="3926447362" sldId="336"/>
            <ac:spMk id="183" creationId="{FC9C50B3-2867-3503-2B16-8614923145B8}"/>
          </ac:spMkLst>
        </pc:spChg>
        <pc:spChg chg="add del mod">
          <ac:chgData name="Tomoyuki Ueda" userId="14975d2eb860b0ea" providerId="LiveId" clId="{4ADA9F41-D057-4750-9348-469154515B1F}" dt="2022-12-20T07:01:45.843" v="2571"/>
          <ac:spMkLst>
            <pc:docMk/>
            <pc:sldMk cId="3926447362" sldId="336"/>
            <ac:spMk id="184" creationId="{C53AE76B-083B-3A54-81DA-ECF3F92AB75B}"/>
          </ac:spMkLst>
        </pc:spChg>
        <pc:spChg chg="add del mod">
          <ac:chgData name="Tomoyuki Ueda" userId="14975d2eb860b0ea" providerId="LiveId" clId="{4ADA9F41-D057-4750-9348-469154515B1F}" dt="2022-12-20T07:01:45.843" v="2571"/>
          <ac:spMkLst>
            <pc:docMk/>
            <pc:sldMk cId="3926447362" sldId="336"/>
            <ac:spMk id="185" creationId="{E4D88421-0915-AF58-8647-D43EFD84FC87}"/>
          </ac:spMkLst>
        </pc:spChg>
        <pc:spChg chg="add del mod">
          <ac:chgData name="Tomoyuki Ueda" userId="14975d2eb860b0ea" providerId="LiveId" clId="{4ADA9F41-D057-4750-9348-469154515B1F}" dt="2022-12-20T07:01:45.843" v="2571"/>
          <ac:spMkLst>
            <pc:docMk/>
            <pc:sldMk cId="3926447362" sldId="336"/>
            <ac:spMk id="186" creationId="{E86D648F-2EF0-E3F6-BE75-558B723C1654}"/>
          </ac:spMkLst>
        </pc:spChg>
        <pc:spChg chg="add del mod">
          <ac:chgData name="Tomoyuki Ueda" userId="14975d2eb860b0ea" providerId="LiveId" clId="{4ADA9F41-D057-4750-9348-469154515B1F}" dt="2022-12-20T07:01:45.843" v="2571"/>
          <ac:spMkLst>
            <pc:docMk/>
            <pc:sldMk cId="3926447362" sldId="336"/>
            <ac:spMk id="187" creationId="{3CBF0A5C-40BB-DA36-884B-00693A7DBBD8}"/>
          </ac:spMkLst>
        </pc:spChg>
        <pc:spChg chg="add mod">
          <ac:chgData name="Tomoyuki Ueda" userId="14975d2eb860b0ea" providerId="LiveId" clId="{4ADA9F41-D057-4750-9348-469154515B1F}" dt="2022-12-20T07:07:44.276" v="2608" actId="1076"/>
          <ac:spMkLst>
            <pc:docMk/>
            <pc:sldMk cId="3926447362" sldId="336"/>
            <ac:spMk id="188" creationId="{0ED4901E-356E-4A9E-6D9D-C4555D1FCFFC}"/>
          </ac:spMkLst>
        </pc:spChg>
        <pc:spChg chg="add del mod">
          <ac:chgData name="Tomoyuki Ueda" userId="14975d2eb860b0ea" providerId="LiveId" clId="{4ADA9F41-D057-4750-9348-469154515B1F}" dt="2022-12-20T07:08:21.669" v="2611" actId="478"/>
          <ac:spMkLst>
            <pc:docMk/>
            <pc:sldMk cId="3926447362" sldId="336"/>
            <ac:spMk id="189" creationId="{BE757CB9-D9F8-8D86-EEE9-BE637A5BE80E}"/>
          </ac:spMkLst>
        </pc:spChg>
        <pc:spChg chg="add del mod">
          <ac:chgData name="Tomoyuki Ueda" userId="14975d2eb860b0ea" providerId="LiveId" clId="{4ADA9F41-D057-4750-9348-469154515B1F}" dt="2022-12-20T07:08:21.669" v="2611" actId="478"/>
          <ac:spMkLst>
            <pc:docMk/>
            <pc:sldMk cId="3926447362" sldId="336"/>
            <ac:spMk id="190" creationId="{F3E02BB0-0148-B0A9-98F4-8031E107FD6D}"/>
          </ac:spMkLst>
        </pc:spChg>
        <pc:spChg chg="add del mod">
          <ac:chgData name="Tomoyuki Ueda" userId="14975d2eb860b0ea" providerId="LiveId" clId="{4ADA9F41-D057-4750-9348-469154515B1F}" dt="2022-12-20T07:08:21.669" v="2611" actId="478"/>
          <ac:spMkLst>
            <pc:docMk/>
            <pc:sldMk cId="3926447362" sldId="336"/>
            <ac:spMk id="191" creationId="{8A55CCD2-67F6-0C43-D34B-53EB0DDEA2AC}"/>
          </ac:spMkLst>
        </pc:spChg>
        <pc:spChg chg="add mod">
          <ac:chgData name="Tomoyuki Ueda" userId="14975d2eb860b0ea" providerId="LiveId" clId="{4ADA9F41-D057-4750-9348-469154515B1F}" dt="2022-12-20T07:07:44.276" v="2608" actId="1076"/>
          <ac:spMkLst>
            <pc:docMk/>
            <pc:sldMk cId="3926447362" sldId="336"/>
            <ac:spMk id="192" creationId="{CF3E3BCE-3AF7-E7C8-ADB2-C770EDDA5CAB}"/>
          </ac:spMkLst>
        </pc:spChg>
        <pc:spChg chg="add mod">
          <ac:chgData name="Tomoyuki Ueda" userId="14975d2eb860b0ea" providerId="LiveId" clId="{4ADA9F41-D057-4750-9348-469154515B1F}" dt="2022-12-20T07:07:44.276" v="2608" actId="1076"/>
          <ac:spMkLst>
            <pc:docMk/>
            <pc:sldMk cId="3926447362" sldId="336"/>
            <ac:spMk id="193" creationId="{29645681-BE8D-A009-057C-CD8508E6317C}"/>
          </ac:spMkLst>
        </pc:spChg>
        <pc:spChg chg="add mod">
          <ac:chgData name="Tomoyuki Ueda" userId="14975d2eb860b0ea" providerId="LiveId" clId="{4ADA9F41-D057-4750-9348-469154515B1F}" dt="2022-12-20T07:07:44.276" v="2608" actId="1076"/>
          <ac:spMkLst>
            <pc:docMk/>
            <pc:sldMk cId="3926447362" sldId="336"/>
            <ac:spMk id="194" creationId="{7A948738-F8AE-9094-525D-A4C5A7C5B083}"/>
          </ac:spMkLst>
        </pc:spChg>
        <pc:spChg chg="add del mod">
          <ac:chgData name="Tomoyuki Ueda" userId="14975d2eb860b0ea" providerId="LiveId" clId="{4ADA9F41-D057-4750-9348-469154515B1F}" dt="2022-12-20T07:08:21.669" v="2611" actId="478"/>
          <ac:spMkLst>
            <pc:docMk/>
            <pc:sldMk cId="3926447362" sldId="336"/>
            <ac:spMk id="195" creationId="{BC1EF2F1-F6BD-D052-165C-9B67C1177AC4}"/>
          </ac:spMkLst>
        </pc:spChg>
        <pc:spChg chg="add mod">
          <ac:chgData name="Tomoyuki Ueda" userId="14975d2eb860b0ea" providerId="LiveId" clId="{4ADA9F41-D057-4750-9348-469154515B1F}" dt="2022-12-20T07:07:44.276" v="2608" actId="1076"/>
          <ac:spMkLst>
            <pc:docMk/>
            <pc:sldMk cId="3926447362" sldId="336"/>
            <ac:spMk id="196" creationId="{A0161519-98F4-ECC4-0CC8-FF8CF6875BA1}"/>
          </ac:spMkLst>
        </pc:spChg>
        <pc:spChg chg="add mod">
          <ac:chgData name="Tomoyuki Ueda" userId="14975d2eb860b0ea" providerId="LiveId" clId="{4ADA9F41-D057-4750-9348-469154515B1F}" dt="2022-12-20T07:07:44.276" v="2608" actId="1076"/>
          <ac:spMkLst>
            <pc:docMk/>
            <pc:sldMk cId="3926447362" sldId="336"/>
            <ac:spMk id="197" creationId="{E4C8CEA4-B71C-0030-E147-20994A96D68E}"/>
          </ac:spMkLst>
        </pc:spChg>
        <pc:spChg chg="add mod">
          <ac:chgData name="Tomoyuki Ueda" userId="14975d2eb860b0ea" providerId="LiveId" clId="{4ADA9F41-D057-4750-9348-469154515B1F}" dt="2022-12-20T07:07:44.276" v="2608" actId="1076"/>
          <ac:spMkLst>
            <pc:docMk/>
            <pc:sldMk cId="3926447362" sldId="336"/>
            <ac:spMk id="198" creationId="{61690E9F-1224-99AD-CA59-176A3FF307B2}"/>
          </ac:spMkLst>
        </pc:spChg>
        <pc:spChg chg="add mod">
          <ac:chgData name="Tomoyuki Ueda" userId="14975d2eb860b0ea" providerId="LiveId" clId="{4ADA9F41-D057-4750-9348-469154515B1F}" dt="2022-12-20T07:07:44.276" v="2608" actId="1076"/>
          <ac:spMkLst>
            <pc:docMk/>
            <pc:sldMk cId="3926447362" sldId="336"/>
            <ac:spMk id="199" creationId="{E78DE799-FDEA-9053-DF14-FD2BD40A1904}"/>
          </ac:spMkLst>
        </pc:spChg>
        <pc:spChg chg="add mod">
          <ac:chgData name="Tomoyuki Ueda" userId="14975d2eb860b0ea" providerId="LiveId" clId="{4ADA9F41-D057-4750-9348-469154515B1F}" dt="2022-12-20T07:07:44.276" v="2608" actId="1076"/>
          <ac:spMkLst>
            <pc:docMk/>
            <pc:sldMk cId="3926447362" sldId="336"/>
            <ac:spMk id="200" creationId="{15BFA177-6449-05F9-BD01-F9C6DA628B58}"/>
          </ac:spMkLst>
        </pc:spChg>
        <pc:spChg chg="add mod">
          <ac:chgData name="Tomoyuki Ueda" userId="14975d2eb860b0ea" providerId="LiveId" clId="{4ADA9F41-D057-4750-9348-469154515B1F}" dt="2022-12-20T07:07:44.276" v="2608" actId="1076"/>
          <ac:spMkLst>
            <pc:docMk/>
            <pc:sldMk cId="3926447362" sldId="336"/>
            <ac:spMk id="201" creationId="{D67DA1F8-A5E3-4936-37FF-82ACBB03E9D8}"/>
          </ac:spMkLst>
        </pc:spChg>
        <pc:spChg chg="add del mod">
          <ac:chgData name="Tomoyuki Ueda" userId="14975d2eb860b0ea" providerId="LiveId" clId="{4ADA9F41-D057-4750-9348-469154515B1F}" dt="2022-12-20T07:08:22.152" v="2612" actId="478"/>
          <ac:spMkLst>
            <pc:docMk/>
            <pc:sldMk cId="3926447362" sldId="336"/>
            <ac:spMk id="202" creationId="{EB9DE412-F2B0-75B5-D790-48A5A2AAD4EB}"/>
          </ac:spMkLst>
        </pc:spChg>
        <pc:spChg chg="add mod">
          <ac:chgData name="Tomoyuki Ueda" userId="14975d2eb860b0ea" providerId="LiveId" clId="{4ADA9F41-D057-4750-9348-469154515B1F}" dt="2022-12-20T07:07:44.276" v="2608" actId="1076"/>
          <ac:spMkLst>
            <pc:docMk/>
            <pc:sldMk cId="3926447362" sldId="336"/>
            <ac:spMk id="203" creationId="{77E9FBE0-7A7C-98D3-3372-0BB4DA0B4711}"/>
          </ac:spMkLst>
        </pc:spChg>
        <pc:spChg chg="add mod">
          <ac:chgData name="Tomoyuki Ueda" userId="14975d2eb860b0ea" providerId="LiveId" clId="{4ADA9F41-D057-4750-9348-469154515B1F}" dt="2022-12-20T07:07:44.276" v="2608" actId="1076"/>
          <ac:spMkLst>
            <pc:docMk/>
            <pc:sldMk cId="3926447362" sldId="336"/>
            <ac:spMk id="204" creationId="{2884BFCD-167E-E5DE-7EAD-3DE925439643}"/>
          </ac:spMkLst>
        </pc:spChg>
        <pc:spChg chg="add mod">
          <ac:chgData name="Tomoyuki Ueda" userId="14975d2eb860b0ea" providerId="LiveId" clId="{4ADA9F41-D057-4750-9348-469154515B1F}" dt="2022-12-20T07:07:44.276" v="2608" actId="1076"/>
          <ac:spMkLst>
            <pc:docMk/>
            <pc:sldMk cId="3926447362" sldId="336"/>
            <ac:spMk id="205" creationId="{936C12BB-2F91-77EF-4194-48E76B22C853}"/>
          </ac:spMkLst>
        </pc:spChg>
        <pc:spChg chg="add mod">
          <ac:chgData name="Tomoyuki Ueda" userId="14975d2eb860b0ea" providerId="LiveId" clId="{4ADA9F41-D057-4750-9348-469154515B1F}" dt="2022-12-20T07:07:44.276" v="2608" actId="1076"/>
          <ac:spMkLst>
            <pc:docMk/>
            <pc:sldMk cId="3926447362" sldId="336"/>
            <ac:spMk id="206" creationId="{6EB4AD95-B4A0-4DFA-3984-32EBD1AB7BF1}"/>
          </ac:spMkLst>
        </pc:spChg>
        <pc:spChg chg="add mod">
          <ac:chgData name="Tomoyuki Ueda" userId="14975d2eb860b0ea" providerId="LiveId" clId="{4ADA9F41-D057-4750-9348-469154515B1F}" dt="2022-12-20T07:07:44.276" v="2608" actId="1076"/>
          <ac:spMkLst>
            <pc:docMk/>
            <pc:sldMk cId="3926447362" sldId="336"/>
            <ac:spMk id="207" creationId="{4163FD40-2157-39BA-6BE3-4FF5088FADB7}"/>
          </ac:spMkLst>
        </pc:spChg>
        <pc:spChg chg="add mod">
          <ac:chgData name="Tomoyuki Ueda" userId="14975d2eb860b0ea" providerId="LiveId" clId="{4ADA9F41-D057-4750-9348-469154515B1F}" dt="2022-12-20T07:07:44.276" v="2608" actId="1076"/>
          <ac:spMkLst>
            <pc:docMk/>
            <pc:sldMk cId="3926447362" sldId="336"/>
            <ac:spMk id="208" creationId="{B1416CCE-104B-5B18-B1D2-7A0CFFB43638}"/>
          </ac:spMkLst>
        </pc:spChg>
        <pc:spChg chg="add mod">
          <ac:chgData name="Tomoyuki Ueda" userId="14975d2eb860b0ea" providerId="LiveId" clId="{4ADA9F41-D057-4750-9348-469154515B1F}" dt="2022-12-20T07:07:44.276" v="2608" actId="1076"/>
          <ac:spMkLst>
            <pc:docMk/>
            <pc:sldMk cId="3926447362" sldId="336"/>
            <ac:spMk id="209" creationId="{04F0D78F-1E5C-2913-CE3E-F02EDE798923}"/>
          </ac:spMkLst>
        </pc:spChg>
        <pc:spChg chg="add mod">
          <ac:chgData name="Tomoyuki Ueda" userId="14975d2eb860b0ea" providerId="LiveId" clId="{4ADA9F41-D057-4750-9348-469154515B1F}" dt="2022-12-20T07:07:44.276" v="2608" actId="1076"/>
          <ac:spMkLst>
            <pc:docMk/>
            <pc:sldMk cId="3926447362" sldId="336"/>
            <ac:spMk id="210" creationId="{F84540C4-DDB1-E964-0940-E55FFE9B9494}"/>
          </ac:spMkLst>
        </pc:spChg>
        <pc:spChg chg="add mod">
          <ac:chgData name="Tomoyuki Ueda" userId="14975d2eb860b0ea" providerId="LiveId" clId="{4ADA9F41-D057-4750-9348-469154515B1F}" dt="2022-12-20T07:07:44.276" v="2608" actId="1076"/>
          <ac:spMkLst>
            <pc:docMk/>
            <pc:sldMk cId="3926447362" sldId="336"/>
            <ac:spMk id="211" creationId="{FFCBF06F-E5B3-E234-55B9-6151D2969F8D}"/>
          </ac:spMkLst>
        </pc:spChg>
        <pc:spChg chg="add mod">
          <ac:chgData name="Tomoyuki Ueda" userId="14975d2eb860b0ea" providerId="LiveId" clId="{4ADA9F41-D057-4750-9348-469154515B1F}" dt="2022-12-20T07:07:44.276" v="2608" actId="1076"/>
          <ac:spMkLst>
            <pc:docMk/>
            <pc:sldMk cId="3926447362" sldId="336"/>
            <ac:spMk id="212" creationId="{A3D8DE50-A90B-EC46-1343-D8787D131084}"/>
          </ac:spMkLst>
        </pc:spChg>
        <pc:spChg chg="add mod">
          <ac:chgData name="Tomoyuki Ueda" userId="14975d2eb860b0ea" providerId="LiveId" clId="{4ADA9F41-D057-4750-9348-469154515B1F}" dt="2022-12-20T07:07:44.276" v="2608" actId="1076"/>
          <ac:spMkLst>
            <pc:docMk/>
            <pc:sldMk cId="3926447362" sldId="336"/>
            <ac:spMk id="213" creationId="{E6F2D54F-1F00-30AC-C0D7-F517F305A65D}"/>
          </ac:spMkLst>
        </pc:spChg>
        <pc:spChg chg="add mod">
          <ac:chgData name="Tomoyuki Ueda" userId="14975d2eb860b0ea" providerId="LiveId" clId="{4ADA9F41-D057-4750-9348-469154515B1F}" dt="2022-12-20T07:07:44.276" v="2608" actId="1076"/>
          <ac:spMkLst>
            <pc:docMk/>
            <pc:sldMk cId="3926447362" sldId="336"/>
            <ac:spMk id="214" creationId="{23EC28FB-D18D-CD6D-0F2A-B4A40BBCC789}"/>
          </ac:spMkLst>
        </pc:spChg>
        <pc:spChg chg="add mod">
          <ac:chgData name="Tomoyuki Ueda" userId="14975d2eb860b0ea" providerId="LiveId" clId="{4ADA9F41-D057-4750-9348-469154515B1F}" dt="2022-12-20T07:07:44.276" v="2608" actId="1076"/>
          <ac:spMkLst>
            <pc:docMk/>
            <pc:sldMk cId="3926447362" sldId="336"/>
            <ac:spMk id="215" creationId="{9B1BC0BD-9EE3-5E13-03A2-AA6464266D27}"/>
          </ac:spMkLst>
        </pc:spChg>
        <pc:spChg chg="add mod">
          <ac:chgData name="Tomoyuki Ueda" userId="14975d2eb860b0ea" providerId="LiveId" clId="{4ADA9F41-D057-4750-9348-469154515B1F}" dt="2022-12-20T07:07:44.276" v="2608" actId="1076"/>
          <ac:spMkLst>
            <pc:docMk/>
            <pc:sldMk cId="3926447362" sldId="336"/>
            <ac:spMk id="216" creationId="{7613594B-A8FF-6F16-C9FC-F78D5E0442D9}"/>
          </ac:spMkLst>
        </pc:spChg>
        <pc:spChg chg="add del mod">
          <ac:chgData name="Tomoyuki Ueda" userId="14975d2eb860b0ea" providerId="LiveId" clId="{4ADA9F41-D057-4750-9348-469154515B1F}" dt="2022-12-20T07:08:22.152" v="2612" actId="478"/>
          <ac:spMkLst>
            <pc:docMk/>
            <pc:sldMk cId="3926447362" sldId="336"/>
            <ac:spMk id="217" creationId="{55797339-91E0-590A-CB2E-8C6DA52E05B5}"/>
          </ac:spMkLst>
        </pc:spChg>
        <pc:spChg chg="add mod">
          <ac:chgData name="Tomoyuki Ueda" userId="14975d2eb860b0ea" providerId="LiveId" clId="{4ADA9F41-D057-4750-9348-469154515B1F}" dt="2022-12-20T07:07:44.276" v="2608" actId="1076"/>
          <ac:spMkLst>
            <pc:docMk/>
            <pc:sldMk cId="3926447362" sldId="336"/>
            <ac:spMk id="218" creationId="{C00586CF-9FF7-8DD7-56DB-F97095A139E2}"/>
          </ac:spMkLst>
        </pc:spChg>
        <pc:spChg chg="add del mod">
          <ac:chgData name="Tomoyuki Ueda" userId="14975d2eb860b0ea" providerId="LiveId" clId="{4ADA9F41-D057-4750-9348-469154515B1F}" dt="2022-12-20T07:08:22.152" v="2612" actId="478"/>
          <ac:spMkLst>
            <pc:docMk/>
            <pc:sldMk cId="3926447362" sldId="336"/>
            <ac:spMk id="219" creationId="{D8F91F39-59F9-A750-F0AF-335435C5138E}"/>
          </ac:spMkLst>
        </pc:spChg>
        <pc:spChg chg="add mod">
          <ac:chgData name="Tomoyuki Ueda" userId="14975d2eb860b0ea" providerId="LiveId" clId="{4ADA9F41-D057-4750-9348-469154515B1F}" dt="2022-12-20T07:07:44.276" v="2608" actId="1076"/>
          <ac:spMkLst>
            <pc:docMk/>
            <pc:sldMk cId="3926447362" sldId="336"/>
            <ac:spMk id="220" creationId="{F17D6744-0357-C3AD-D137-0DEB74F576F9}"/>
          </ac:spMkLst>
        </pc:spChg>
        <pc:spChg chg="add mod">
          <ac:chgData name="Tomoyuki Ueda" userId="14975d2eb860b0ea" providerId="LiveId" clId="{4ADA9F41-D057-4750-9348-469154515B1F}" dt="2022-12-20T07:07:44.276" v="2608" actId="1076"/>
          <ac:spMkLst>
            <pc:docMk/>
            <pc:sldMk cId="3926447362" sldId="336"/>
            <ac:spMk id="221" creationId="{BE7506F7-97BA-665B-F613-3A2EB76E8E48}"/>
          </ac:spMkLst>
        </pc:spChg>
        <pc:spChg chg="add mod">
          <ac:chgData name="Tomoyuki Ueda" userId="14975d2eb860b0ea" providerId="LiveId" clId="{4ADA9F41-D057-4750-9348-469154515B1F}" dt="2022-12-20T07:07:44.276" v="2608" actId="1076"/>
          <ac:spMkLst>
            <pc:docMk/>
            <pc:sldMk cId="3926447362" sldId="336"/>
            <ac:spMk id="222" creationId="{AB3EE8E0-1B86-B0AA-8121-C62B0991904D}"/>
          </ac:spMkLst>
        </pc:spChg>
        <pc:spChg chg="add mod">
          <ac:chgData name="Tomoyuki Ueda" userId="14975d2eb860b0ea" providerId="LiveId" clId="{4ADA9F41-D057-4750-9348-469154515B1F}" dt="2022-12-20T07:07:44.276" v="2608" actId="1076"/>
          <ac:spMkLst>
            <pc:docMk/>
            <pc:sldMk cId="3926447362" sldId="336"/>
            <ac:spMk id="223" creationId="{37B7640C-40D4-6F11-858B-7E42ED1568A5}"/>
          </ac:spMkLst>
        </pc:spChg>
        <pc:spChg chg="add mod">
          <ac:chgData name="Tomoyuki Ueda" userId="14975d2eb860b0ea" providerId="LiveId" clId="{4ADA9F41-D057-4750-9348-469154515B1F}" dt="2022-12-20T07:07:44.276" v="2608" actId="1076"/>
          <ac:spMkLst>
            <pc:docMk/>
            <pc:sldMk cId="3926447362" sldId="336"/>
            <ac:spMk id="224" creationId="{B2732FA8-65E0-83DA-1E96-C23E5E782B70}"/>
          </ac:spMkLst>
        </pc:spChg>
        <pc:spChg chg="add del mod">
          <ac:chgData name="Tomoyuki Ueda" userId="14975d2eb860b0ea" providerId="LiveId" clId="{4ADA9F41-D057-4750-9348-469154515B1F}" dt="2022-12-20T07:08:22.152" v="2612" actId="478"/>
          <ac:spMkLst>
            <pc:docMk/>
            <pc:sldMk cId="3926447362" sldId="336"/>
            <ac:spMk id="225" creationId="{4E9BEFAF-E6F7-F629-0C2D-DA7D4FBF58A8}"/>
          </ac:spMkLst>
        </pc:spChg>
        <pc:spChg chg="add del mod">
          <ac:chgData name="Tomoyuki Ueda" userId="14975d2eb860b0ea" providerId="LiveId" clId="{4ADA9F41-D057-4750-9348-469154515B1F}" dt="2022-12-20T07:08:22.152" v="2612" actId="478"/>
          <ac:spMkLst>
            <pc:docMk/>
            <pc:sldMk cId="3926447362" sldId="336"/>
            <ac:spMk id="226" creationId="{58EBD29F-3AF2-218B-CE01-F69E86AE254B}"/>
          </ac:spMkLst>
        </pc:spChg>
        <pc:spChg chg="add del mod">
          <ac:chgData name="Tomoyuki Ueda" userId="14975d2eb860b0ea" providerId="LiveId" clId="{4ADA9F41-D057-4750-9348-469154515B1F}" dt="2022-12-20T07:08:22.152" v="2612" actId="478"/>
          <ac:spMkLst>
            <pc:docMk/>
            <pc:sldMk cId="3926447362" sldId="336"/>
            <ac:spMk id="227" creationId="{FCE0DA32-E9E4-AA7A-C587-521C689F7C07}"/>
          </ac:spMkLst>
        </pc:spChg>
        <pc:spChg chg="add mod">
          <ac:chgData name="Tomoyuki Ueda" userId="14975d2eb860b0ea" providerId="LiveId" clId="{4ADA9F41-D057-4750-9348-469154515B1F}" dt="2022-12-20T07:07:44.276" v="2608" actId="1076"/>
          <ac:spMkLst>
            <pc:docMk/>
            <pc:sldMk cId="3926447362" sldId="336"/>
            <ac:spMk id="228" creationId="{B14A6F18-842A-AB3F-0529-B2ABE86E9E51}"/>
          </ac:spMkLst>
        </pc:spChg>
        <pc:spChg chg="add mod">
          <ac:chgData name="Tomoyuki Ueda" userId="14975d2eb860b0ea" providerId="LiveId" clId="{4ADA9F41-D057-4750-9348-469154515B1F}" dt="2022-12-20T07:07:44.276" v="2608" actId="1076"/>
          <ac:spMkLst>
            <pc:docMk/>
            <pc:sldMk cId="3926447362" sldId="336"/>
            <ac:spMk id="229" creationId="{7A083FED-C091-8594-C506-291D958E8691}"/>
          </ac:spMkLst>
        </pc:spChg>
        <pc:spChg chg="add del mod">
          <ac:chgData name="Tomoyuki Ueda" userId="14975d2eb860b0ea" providerId="LiveId" clId="{4ADA9F41-D057-4750-9348-469154515B1F}" dt="2022-12-20T07:08:22.152" v="2612" actId="478"/>
          <ac:spMkLst>
            <pc:docMk/>
            <pc:sldMk cId="3926447362" sldId="336"/>
            <ac:spMk id="230" creationId="{0A4FE0DB-6CAC-99ED-BA0D-87FB455C217D}"/>
          </ac:spMkLst>
        </pc:spChg>
        <pc:spChg chg="add del mod">
          <ac:chgData name="Tomoyuki Ueda" userId="14975d2eb860b0ea" providerId="LiveId" clId="{4ADA9F41-D057-4750-9348-469154515B1F}" dt="2022-12-20T07:08:22.152" v="2612" actId="478"/>
          <ac:spMkLst>
            <pc:docMk/>
            <pc:sldMk cId="3926447362" sldId="336"/>
            <ac:spMk id="231" creationId="{B78DE962-AAD6-4C09-8ECC-0BE71CABDF4C}"/>
          </ac:spMkLst>
        </pc:spChg>
        <pc:spChg chg="add del mod">
          <ac:chgData name="Tomoyuki Ueda" userId="14975d2eb860b0ea" providerId="LiveId" clId="{4ADA9F41-D057-4750-9348-469154515B1F}" dt="2022-12-20T07:08:22.152" v="2612" actId="478"/>
          <ac:spMkLst>
            <pc:docMk/>
            <pc:sldMk cId="3926447362" sldId="336"/>
            <ac:spMk id="232" creationId="{02DF08CF-0BAE-8B84-0C60-547727BF07F8}"/>
          </ac:spMkLst>
        </pc:spChg>
        <pc:spChg chg="add del mod">
          <ac:chgData name="Tomoyuki Ueda" userId="14975d2eb860b0ea" providerId="LiveId" clId="{4ADA9F41-D057-4750-9348-469154515B1F}" dt="2022-12-20T07:08:22.152" v="2612" actId="478"/>
          <ac:spMkLst>
            <pc:docMk/>
            <pc:sldMk cId="3926447362" sldId="336"/>
            <ac:spMk id="233" creationId="{8ACDF0BA-7513-3F32-7252-2587F6168334}"/>
          </ac:spMkLst>
        </pc:spChg>
        <pc:spChg chg="add del mod">
          <ac:chgData name="Tomoyuki Ueda" userId="14975d2eb860b0ea" providerId="LiveId" clId="{4ADA9F41-D057-4750-9348-469154515B1F}" dt="2022-12-20T07:08:22.152" v="2612" actId="478"/>
          <ac:spMkLst>
            <pc:docMk/>
            <pc:sldMk cId="3926447362" sldId="336"/>
            <ac:spMk id="234" creationId="{6A084B93-2722-5B24-9285-35509E6C04FA}"/>
          </ac:spMkLst>
        </pc:spChg>
        <pc:spChg chg="add del mod">
          <ac:chgData name="Tomoyuki Ueda" userId="14975d2eb860b0ea" providerId="LiveId" clId="{4ADA9F41-D057-4750-9348-469154515B1F}" dt="2022-12-20T07:08:22.152" v="2612" actId="478"/>
          <ac:spMkLst>
            <pc:docMk/>
            <pc:sldMk cId="3926447362" sldId="336"/>
            <ac:spMk id="235" creationId="{32A411E9-1201-180B-EFCD-5B2FDCFC3AB2}"/>
          </ac:spMkLst>
        </pc:spChg>
        <pc:spChg chg="add del mod">
          <ac:chgData name="Tomoyuki Ueda" userId="14975d2eb860b0ea" providerId="LiveId" clId="{4ADA9F41-D057-4750-9348-469154515B1F}" dt="2022-12-20T07:08:22.152" v="2612" actId="478"/>
          <ac:spMkLst>
            <pc:docMk/>
            <pc:sldMk cId="3926447362" sldId="336"/>
            <ac:spMk id="236" creationId="{01930EB5-C473-F823-8C2B-BF0DC609B3D8}"/>
          </ac:spMkLst>
        </pc:spChg>
        <pc:spChg chg="add del mod">
          <ac:chgData name="Tomoyuki Ueda" userId="14975d2eb860b0ea" providerId="LiveId" clId="{4ADA9F41-D057-4750-9348-469154515B1F}" dt="2022-12-20T07:08:22.152" v="2612" actId="478"/>
          <ac:spMkLst>
            <pc:docMk/>
            <pc:sldMk cId="3926447362" sldId="336"/>
            <ac:spMk id="237" creationId="{DCACFD57-4B73-1182-0FC4-BA1EBE31E84E}"/>
          </ac:spMkLst>
        </pc:spChg>
        <pc:spChg chg="add del mod">
          <ac:chgData name="Tomoyuki Ueda" userId="14975d2eb860b0ea" providerId="LiveId" clId="{4ADA9F41-D057-4750-9348-469154515B1F}" dt="2022-12-20T07:08:22.152" v="2612" actId="478"/>
          <ac:spMkLst>
            <pc:docMk/>
            <pc:sldMk cId="3926447362" sldId="336"/>
            <ac:spMk id="238" creationId="{25BA2281-71FF-48CE-C9E3-D1F8FA014E77}"/>
          </ac:spMkLst>
        </pc:spChg>
        <pc:spChg chg="add mod">
          <ac:chgData name="Tomoyuki Ueda" userId="14975d2eb860b0ea" providerId="LiveId" clId="{4ADA9F41-D057-4750-9348-469154515B1F}" dt="2022-12-20T07:07:44.276" v="2608" actId="1076"/>
          <ac:spMkLst>
            <pc:docMk/>
            <pc:sldMk cId="3926447362" sldId="336"/>
            <ac:spMk id="239" creationId="{7127616F-FD26-7DDA-E1D6-6EA1176D344B}"/>
          </ac:spMkLst>
        </pc:spChg>
        <pc:spChg chg="add del mod">
          <ac:chgData name="Tomoyuki Ueda" userId="14975d2eb860b0ea" providerId="LiveId" clId="{4ADA9F41-D057-4750-9348-469154515B1F}" dt="2022-12-20T07:08:22.152" v="2612" actId="478"/>
          <ac:spMkLst>
            <pc:docMk/>
            <pc:sldMk cId="3926447362" sldId="336"/>
            <ac:spMk id="240" creationId="{90083C91-13DE-79D2-FED0-2D0043D0ADF0}"/>
          </ac:spMkLst>
        </pc:spChg>
        <pc:spChg chg="add del mod">
          <ac:chgData name="Tomoyuki Ueda" userId="14975d2eb860b0ea" providerId="LiveId" clId="{4ADA9F41-D057-4750-9348-469154515B1F}" dt="2022-12-20T07:08:22.152" v="2612" actId="478"/>
          <ac:spMkLst>
            <pc:docMk/>
            <pc:sldMk cId="3926447362" sldId="336"/>
            <ac:spMk id="241" creationId="{F2ECEB56-2665-F7D1-4095-4E08A1913CCC}"/>
          </ac:spMkLst>
        </pc:spChg>
        <pc:spChg chg="add del mod">
          <ac:chgData name="Tomoyuki Ueda" userId="14975d2eb860b0ea" providerId="LiveId" clId="{4ADA9F41-D057-4750-9348-469154515B1F}" dt="2022-12-20T07:08:22.152" v="2612" actId="478"/>
          <ac:spMkLst>
            <pc:docMk/>
            <pc:sldMk cId="3926447362" sldId="336"/>
            <ac:spMk id="242" creationId="{F55EF256-52CD-EB47-C310-2F0A38CB0566}"/>
          </ac:spMkLst>
        </pc:spChg>
        <pc:spChg chg="add mod">
          <ac:chgData name="Tomoyuki Ueda" userId="14975d2eb860b0ea" providerId="LiveId" clId="{4ADA9F41-D057-4750-9348-469154515B1F}" dt="2022-12-20T07:07:44.276" v="2608" actId="1076"/>
          <ac:spMkLst>
            <pc:docMk/>
            <pc:sldMk cId="3926447362" sldId="336"/>
            <ac:spMk id="243" creationId="{1B30541F-32E3-C95B-2BED-32C6D0D4822F}"/>
          </ac:spMkLst>
        </pc:spChg>
        <pc:spChg chg="add mod">
          <ac:chgData name="Tomoyuki Ueda" userId="14975d2eb860b0ea" providerId="LiveId" clId="{4ADA9F41-D057-4750-9348-469154515B1F}" dt="2022-12-20T07:07:44.276" v="2608" actId="1076"/>
          <ac:spMkLst>
            <pc:docMk/>
            <pc:sldMk cId="3926447362" sldId="336"/>
            <ac:spMk id="244" creationId="{7B6C62DE-7852-129B-C77B-6B4B7DA206A8}"/>
          </ac:spMkLst>
        </pc:spChg>
        <pc:spChg chg="add mod">
          <ac:chgData name="Tomoyuki Ueda" userId="14975d2eb860b0ea" providerId="LiveId" clId="{4ADA9F41-D057-4750-9348-469154515B1F}" dt="2022-12-20T07:07:44.276" v="2608" actId="1076"/>
          <ac:spMkLst>
            <pc:docMk/>
            <pc:sldMk cId="3926447362" sldId="336"/>
            <ac:spMk id="245" creationId="{8710A9EC-20E0-3B99-7F4D-31778531381C}"/>
          </ac:spMkLst>
        </pc:spChg>
        <pc:cxnChg chg="add mod">
          <ac:chgData name="Tomoyuki Ueda" userId="14975d2eb860b0ea" providerId="LiveId" clId="{4ADA9F41-D057-4750-9348-469154515B1F}" dt="2022-12-20T07:07:44.276" v="2608" actId="1076"/>
          <ac:cxnSpMkLst>
            <pc:docMk/>
            <pc:sldMk cId="3926447362" sldId="336"/>
            <ac:cxnSpMk id="8" creationId="{97EB5DA1-E43E-F5C6-BB72-684022C3310E}"/>
          </ac:cxnSpMkLst>
        </pc:cxnChg>
        <pc:cxnChg chg="add mod">
          <ac:chgData name="Tomoyuki Ueda" userId="14975d2eb860b0ea" providerId="LiveId" clId="{4ADA9F41-D057-4750-9348-469154515B1F}" dt="2022-12-20T07:07:44.276" v="2608" actId="1076"/>
          <ac:cxnSpMkLst>
            <pc:docMk/>
            <pc:sldMk cId="3926447362" sldId="336"/>
            <ac:cxnSpMk id="9" creationId="{21CBDEC8-7298-2AF2-F8F8-CA7256C1835F}"/>
          </ac:cxnSpMkLst>
        </pc:cxnChg>
        <pc:cxnChg chg="add del mod ord">
          <ac:chgData name="Tomoyuki Ueda" userId="14975d2eb860b0ea" providerId="LiveId" clId="{4ADA9F41-D057-4750-9348-469154515B1F}" dt="2022-12-20T06:40:18.115" v="2220" actId="478"/>
          <ac:cxnSpMkLst>
            <pc:docMk/>
            <pc:sldMk cId="3926447362" sldId="336"/>
            <ac:cxnSpMk id="44" creationId="{D0D15643-AE0A-FC57-A84C-D224967242A5}"/>
          </ac:cxnSpMkLst>
        </pc:cxnChg>
        <pc:cxnChg chg="add del mod">
          <ac:chgData name="Tomoyuki Ueda" userId="14975d2eb860b0ea" providerId="LiveId" clId="{4ADA9F41-D057-4750-9348-469154515B1F}" dt="2022-12-21T14:49:25.361" v="6114" actId="478"/>
          <ac:cxnSpMkLst>
            <pc:docMk/>
            <pc:sldMk cId="3926447362" sldId="336"/>
            <ac:cxnSpMk id="140" creationId="{8224BD98-4005-217D-C94A-BD2EC965509F}"/>
          </ac:cxnSpMkLst>
        </pc:cxnChg>
        <pc:cxnChg chg="add mod">
          <ac:chgData name="Tomoyuki Ueda" userId="14975d2eb860b0ea" providerId="LiveId" clId="{4ADA9F41-D057-4750-9348-469154515B1F}" dt="2022-12-20T07:07:44.276" v="2608" actId="1076"/>
          <ac:cxnSpMkLst>
            <pc:docMk/>
            <pc:sldMk cId="3926447362" sldId="336"/>
            <ac:cxnSpMk id="247" creationId="{11E8B57D-1849-7D94-06D0-BB99F61BD2C6}"/>
          </ac:cxnSpMkLst>
        </pc:cxnChg>
      </pc:sldChg>
      <pc:sldChg chg="modSp add del mod">
        <pc:chgData name="Tomoyuki Ueda" userId="14975d2eb860b0ea" providerId="LiveId" clId="{4ADA9F41-D057-4750-9348-469154515B1F}" dt="2022-12-20T07:48:30.713" v="3034" actId="47"/>
        <pc:sldMkLst>
          <pc:docMk/>
          <pc:sldMk cId="3581100695" sldId="337"/>
        </pc:sldMkLst>
        <pc:spChg chg="mod">
          <ac:chgData name="Tomoyuki Ueda" userId="14975d2eb860b0ea" providerId="LiveId" clId="{4ADA9F41-D057-4750-9348-469154515B1F}" dt="2022-12-20T06:18:26.009" v="1724" actId="20577"/>
          <ac:spMkLst>
            <pc:docMk/>
            <pc:sldMk cId="3581100695" sldId="337"/>
            <ac:spMk id="2" creationId="{DB9ECCC1-6A48-676A-78B9-FC43576D4F22}"/>
          </ac:spMkLst>
        </pc:spChg>
        <pc:spChg chg="mod">
          <ac:chgData name="Tomoyuki Ueda" userId="14975d2eb860b0ea" providerId="LiveId" clId="{4ADA9F41-D057-4750-9348-469154515B1F}" dt="2022-12-20T06:40:17.617" v="2219" actId="20577"/>
          <ac:spMkLst>
            <pc:docMk/>
            <pc:sldMk cId="3581100695" sldId="337"/>
            <ac:spMk id="5" creationId="{49B9802F-5BC4-26D5-3A46-802FA6728DB3}"/>
          </ac:spMkLst>
        </pc:spChg>
      </pc:sldChg>
      <pc:sldChg chg="modSp add del mod">
        <pc:chgData name="Tomoyuki Ueda" userId="14975d2eb860b0ea" providerId="LiveId" clId="{4ADA9F41-D057-4750-9348-469154515B1F}" dt="2022-12-21T04:43:55.163" v="3470" actId="47"/>
        <pc:sldMkLst>
          <pc:docMk/>
          <pc:sldMk cId="2118779178" sldId="338"/>
        </pc:sldMkLst>
        <pc:spChg chg="mod">
          <ac:chgData name="Tomoyuki Ueda" userId="14975d2eb860b0ea" providerId="LiveId" clId="{4ADA9F41-D057-4750-9348-469154515B1F}" dt="2022-12-21T04:40:08.413" v="3325" actId="20577"/>
          <ac:spMkLst>
            <pc:docMk/>
            <pc:sldMk cId="2118779178" sldId="338"/>
            <ac:spMk id="5" creationId="{49B9802F-5BC4-26D5-3A46-802FA6728DB3}"/>
          </ac:spMkLst>
        </pc:spChg>
      </pc:sldChg>
      <pc:sldChg chg="addSp delSp modSp add mod modNotesTx">
        <pc:chgData name="Tomoyuki Ueda" userId="14975d2eb860b0ea" providerId="LiveId" clId="{4ADA9F41-D057-4750-9348-469154515B1F}" dt="2022-12-22T01:04:35.195" v="6217" actId="1076"/>
        <pc:sldMkLst>
          <pc:docMk/>
          <pc:sldMk cId="2574822532" sldId="339"/>
        </pc:sldMkLst>
        <pc:spChg chg="mod">
          <ac:chgData name="Tomoyuki Ueda" userId="14975d2eb860b0ea" providerId="LiveId" clId="{4ADA9F41-D057-4750-9348-469154515B1F}" dt="2022-12-21T04:48:31.342" v="3731"/>
          <ac:spMkLst>
            <pc:docMk/>
            <pc:sldMk cId="2574822532" sldId="339"/>
            <ac:spMk id="2" creationId="{DB9ECCC1-6A48-676A-78B9-FC43576D4F22}"/>
          </ac:spMkLst>
        </pc:spChg>
        <pc:spChg chg="mod">
          <ac:chgData name="Tomoyuki Ueda" userId="14975d2eb860b0ea" providerId="LiveId" clId="{4ADA9F41-D057-4750-9348-469154515B1F}" dt="2022-12-22T01:04:26.300" v="6216" actId="20577"/>
          <ac:spMkLst>
            <pc:docMk/>
            <pc:sldMk cId="2574822532" sldId="339"/>
            <ac:spMk id="5" creationId="{49B9802F-5BC4-26D5-3A46-802FA6728DB3}"/>
          </ac:spMkLst>
        </pc:spChg>
        <pc:spChg chg="add del">
          <ac:chgData name="Tomoyuki Ueda" userId="14975d2eb860b0ea" providerId="LiveId" clId="{4ADA9F41-D057-4750-9348-469154515B1F}" dt="2022-12-21T04:50:34.356" v="3776" actId="11529"/>
          <ac:spMkLst>
            <pc:docMk/>
            <pc:sldMk cId="2574822532" sldId="339"/>
            <ac:spMk id="6" creationId="{071B9B00-08C0-8D99-7C32-A601714CC139}"/>
          </ac:spMkLst>
        </pc:spChg>
        <pc:spChg chg="add mod">
          <ac:chgData name="Tomoyuki Ueda" userId="14975d2eb860b0ea" providerId="LiveId" clId="{4ADA9F41-D057-4750-9348-469154515B1F}" dt="2022-12-22T01:04:35.195" v="6217" actId="1076"/>
          <ac:spMkLst>
            <pc:docMk/>
            <pc:sldMk cId="2574822532" sldId="339"/>
            <ac:spMk id="7" creationId="{A9EC5D67-02FE-FE40-5D0E-1B41E8424300}"/>
          </ac:spMkLst>
        </pc:spChg>
        <pc:spChg chg="add mod">
          <ac:chgData name="Tomoyuki Ueda" userId="14975d2eb860b0ea" providerId="LiveId" clId="{4ADA9F41-D057-4750-9348-469154515B1F}" dt="2022-12-22T01:04:35.195" v="6217" actId="1076"/>
          <ac:spMkLst>
            <pc:docMk/>
            <pc:sldMk cId="2574822532" sldId="339"/>
            <ac:spMk id="8" creationId="{346625E3-D8F8-DE26-4862-EB541C4BD3D5}"/>
          </ac:spMkLst>
        </pc:spChg>
        <pc:spChg chg="del">
          <ac:chgData name="Tomoyuki Ueda" userId="14975d2eb860b0ea" providerId="LiveId" clId="{4ADA9F41-D057-4750-9348-469154515B1F}" dt="2022-12-20T06:59:38.571" v="2559" actId="478"/>
          <ac:spMkLst>
            <pc:docMk/>
            <pc:sldMk cId="2574822532" sldId="339"/>
            <ac:spMk id="45" creationId="{054F6309-67D4-19D3-F51C-7E2AFFDACFC7}"/>
          </ac:spMkLst>
        </pc:spChg>
        <pc:spChg chg="del">
          <ac:chgData name="Tomoyuki Ueda" userId="14975d2eb860b0ea" providerId="LiveId" clId="{4ADA9F41-D057-4750-9348-469154515B1F}" dt="2022-12-20T06:59:38.571" v="2559" actId="478"/>
          <ac:spMkLst>
            <pc:docMk/>
            <pc:sldMk cId="2574822532" sldId="339"/>
            <ac:spMk id="46" creationId="{E1047447-B213-6DCD-FE02-4464DD4DD932}"/>
          </ac:spMkLst>
        </pc:spChg>
        <pc:spChg chg="del">
          <ac:chgData name="Tomoyuki Ueda" userId="14975d2eb860b0ea" providerId="LiveId" clId="{4ADA9F41-D057-4750-9348-469154515B1F}" dt="2022-12-20T06:59:38.571" v="2559" actId="478"/>
          <ac:spMkLst>
            <pc:docMk/>
            <pc:sldMk cId="2574822532" sldId="339"/>
            <ac:spMk id="47" creationId="{7559F1D9-DE9E-D2E3-B3B3-753551F147E1}"/>
          </ac:spMkLst>
        </pc:spChg>
        <pc:spChg chg="del">
          <ac:chgData name="Tomoyuki Ueda" userId="14975d2eb860b0ea" providerId="LiveId" clId="{4ADA9F41-D057-4750-9348-469154515B1F}" dt="2022-12-20T06:59:38.571" v="2559" actId="478"/>
          <ac:spMkLst>
            <pc:docMk/>
            <pc:sldMk cId="2574822532" sldId="339"/>
            <ac:spMk id="48" creationId="{01B609C1-892E-723C-4FCC-A1AD1AA4BAC3}"/>
          </ac:spMkLst>
        </pc:spChg>
        <pc:spChg chg="del">
          <ac:chgData name="Tomoyuki Ueda" userId="14975d2eb860b0ea" providerId="LiveId" clId="{4ADA9F41-D057-4750-9348-469154515B1F}" dt="2022-12-20T06:59:38.571" v="2559" actId="478"/>
          <ac:spMkLst>
            <pc:docMk/>
            <pc:sldMk cId="2574822532" sldId="339"/>
            <ac:spMk id="49" creationId="{BDB39768-96AC-D68B-64C0-3F653319D00C}"/>
          </ac:spMkLst>
        </pc:spChg>
        <pc:spChg chg="del">
          <ac:chgData name="Tomoyuki Ueda" userId="14975d2eb860b0ea" providerId="LiveId" clId="{4ADA9F41-D057-4750-9348-469154515B1F}" dt="2022-12-20T06:59:38.571" v="2559" actId="478"/>
          <ac:spMkLst>
            <pc:docMk/>
            <pc:sldMk cId="2574822532" sldId="339"/>
            <ac:spMk id="50" creationId="{DC13C343-59D2-42CC-A8BD-3F444381D69B}"/>
          </ac:spMkLst>
        </pc:spChg>
        <pc:spChg chg="del">
          <ac:chgData name="Tomoyuki Ueda" userId="14975d2eb860b0ea" providerId="LiveId" clId="{4ADA9F41-D057-4750-9348-469154515B1F}" dt="2022-12-20T06:59:38.571" v="2559" actId="478"/>
          <ac:spMkLst>
            <pc:docMk/>
            <pc:sldMk cId="2574822532" sldId="339"/>
            <ac:spMk id="51" creationId="{6BA70811-0171-2FD6-B5F8-1297528DCEDF}"/>
          </ac:spMkLst>
        </pc:spChg>
        <pc:spChg chg="del">
          <ac:chgData name="Tomoyuki Ueda" userId="14975d2eb860b0ea" providerId="LiveId" clId="{4ADA9F41-D057-4750-9348-469154515B1F}" dt="2022-12-20T06:59:38.571" v="2559" actId="478"/>
          <ac:spMkLst>
            <pc:docMk/>
            <pc:sldMk cId="2574822532" sldId="339"/>
            <ac:spMk id="52" creationId="{43F955F4-3F15-4405-9B1C-33E245E14BF6}"/>
          </ac:spMkLst>
        </pc:spChg>
        <pc:spChg chg="del">
          <ac:chgData name="Tomoyuki Ueda" userId="14975d2eb860b0ea" providerId="LiveId" clId="{4ADA9F41-D057-4750-9348-469154515B1F}" dt="2022-12-20T06:59:38.571" v="2559" actId="478"/>
          <ac:spMkLst>
            <pc:docMk/>
            <pc:sldMk cId="2574822532" sldId="339"/>
            <ac:spMk id="53" creationId="{C3E9B281-6625-33F2-B245-93BAC01787C8}"/>
          </ac:spMkLst>
        </pc:spChg>
        <pc:spChg chg="del">
          <ac:chgData name="Tomoyuki Ueda" userId="14975d2eb860b0ea" providerId="LiveId" clId="{4ADA9F41-D057-4750-9348-469154515B1F}" dt="2022-12-20T06:59:38.571" v="2559" actId="478"/>
          <ac:spMkLst>
            <pc:docMk/>
            <pc:sldMk cId="2574822532" sldId="339"/>
            <ac:spMk id="54" creationId="{7877B393-323B-494E-9415-E1A87A4D4A31}"/>
          </ac:spMkLst>
        </pc:spChg>
        <pc:spChg chg="del">
          <ac:chgData name="Tomoyuki Ueda" userId="14975d2eb860b0ea" providerId="LiveId" clId="{4ADA9F41-D057-4750-9348-469154515B1F}" dt="2022-12-20T06:59:38.571" v="2559" actId="478"/>
          <ac:spMkLst>
            <pc:docMk/>
            <pc:sldMk cId="2574822532" sldId="339"/>
            <ac:spMk id="55" creationId="{542EF72A-FE79-9956-6440-C81D9DA15A02}"/>
          </ac:spMkLst>
        </pc:spChg>
        <pc:spChg chg="del">
          <ac:chgData name="Tomoyuki Ueda" userId="14975d2eb860b0ea" providerId="LiveId" clId="{4ADA9F41-D057-4750-9348-469154515B1F}" dt="2022-12-20T06:59:38.571" v="2559" actId="478"/>
          <ac:spMkLst>
            <pc:docMk/>
            <pc:sldMk cId="2574822532" sldId="339"/>
            <ac:spMk id="56" creationId="{731CC578-74CE-CAE0-3F72-AED779F68477}"/>
          </ac:spMkLst>
        </pc:spChg>
        <pc:spChg chg="del">
          <ac:chgData name="Tomoyuki Ueda" userId="14975d2eb860b0ea" providerId="LiveId" clId="{4ADA9F41-D057-4750-9348-469154515B1F}" dt="2022-12-20T06:59:38.571" v="2559" actId="478"/>
          <ac:spMkLst>
            <pc:docMk/>
            <pc:sldMk cId="2574822532" sldId="339"/>
            <ac:spMk id="57" creationId="{071D4618-9798-56D2-5A48-6597381BA820}"/>
          </ac:spMkLst>
        </pc:spChg>
        <pc:spChg chg="del">
          <ac:chgData name="Tomoyuki Ueda" userId="14975d2eb860b0ea" providerId="LiveId" clId="{4ADA9F41-D057-4750-9348-469154515B1F}" dt="2022-12-20T06:59:38.571" v="2559" actId="478"/>
          <ac:spMkLst>
            <pc:docMk/>
            <pc:sldMk cId="2574822532" sldId="339"/>
            <ac:spMk id="58" creationId="{9F312541-282E-C570-0CDE-8057AA81456C}"/>
          </ac:spMkLst>
        </pc:spChg>
        <pc:spChg chg="del">
          <ac:chgData name="Tomoyuki Ueda" userId="14975d2eb860b0ea" providerId="LiveId" clId="{4ADA9F41-D057-4750-9348-469154515B1F}" dt="2022-12-20T06:59:38.571" v="2559" actId="478"/>
          <ac:spMkLst>
            <pc:docMk/>
            <pc:sldMk cId="2574822532" sldId="339"/>
            <ac:spMk id="59" creationId="{FAE0775D-AA16-5745-F2D5-FF36BF336D1C}"/>
          </ac:spMkLst>
        </pc:spChg>
        <pc:spChg chg="del">
          <ac:chgData name="Tomoyuki Ueda" userId="14975d2eb860b0ea" providerId="LiveId" clId="{4ADA9F41-D057-4750-9348-469154515B1F}" dt="2022-12-20T06:59:38.571" v="2559" actId="478"/>
          <ac:spMkLst>
            <pc:docMk/>
            <pc:sldMk cId="2574822532" sldId="339"/>
            <ac:spMk id="60" creationId="{D4C43272-0188-9932-A1D0-4E38A67E27E9}"/>
          </ac:spMkLst>
        </pc:spChg>
        <pc:spChg chg="del">
          <ac:chgData name="Tomoyuki Ueda" userId="14975d2eb860b0ea" providerId="LiveId" clId="{4ADA9F41-D057-4750-9348-469154515B1F}" dt="2022-12-20T06:59:38.571" v="2559" actId="478"/>
          <ac:spMkLst>
            <pc:docMk/>
            <pc:sldMk cId="2574822532" sldId="339"/>
            <ac:spMk id="61" creationId="{9C48EFEE-0514-9ACC-55E8-448A48097482}"/>
          </ac:spMkLst>
        </pc:spChg>
        <pc:spChg chg="del">
          <ac:chgData name="Tomoyuki Ueda" userId="14975d2eb860b0ea" providerId="LiveId" clId="{4ADA9F41-D057-4750-9348-469154515B1F}" dt="2022-12-20T06:59:38.571" v="2559" actId="478"/>
          <ac:spMkLst>
            <pc:docMk/>
            <pc:sldMk cId="2574822532" sldId="339"/>
            <ac:spMk id="62" creationId="{F3FD7CB9-07BD-0E4D-EA7E-BA64CC467D9A}"/>
          </ac:spMkLst>
        </pc:spChg>
        <pc:spChg chg="del">
          <ac:chgData name="Tomoyuki Ueda" userId="14975d2eb860b0ea" providerId="LiveId" clId="{4ADA9F41-D057-4750-9348-469154515B1F}" dt="2022-12-20T06:59:38.571" v="2559" actId="478"/>
          <ac:spMkLst>
            <pc:docMk/>
            <pc:sldMk cId="2574822532" sldId="339"/>
            <ac:spMk id="63" creationId="{BD7FD36E-DA76-5562-DA56-4FBC1C038E07}"/>
          </ac:spMkLst>
        </pc:spChg>
        <pc:spChg chg="del">
          <ac:chgData name="Tomoyuki Ueda" userId="14975d2eb860b0ea" providerId="LiveId" clId="{4ADA9F41-D057-4750-9348-469154515B1F}" dt="2022-12-20T06:59:38.571" v="2559" actId="478"/>
          <ac:spMkLst>
            <pc:docMk/>
            <pc:sldMk cId="2574822532" sldId="339"/>
            <ac:spMk id="64" creationId="{CC232A1D-D327-B204-B145-7FA4F8EFF48C}"/>
          </ac:spMkLst>
        </pc:spChg>
        <pc:spChg chg="del">
          <ac:chgData name="Tomoyuki Ueda" userId="14975d2eb860b0ea" providerId="LiveId" clId="{4ADA9F41-D057-4750-9348-469154515B1F}" dt="2022-12-20T06:59:38.571" v="2559" actId="478"/>
          <ac:spMkLst>
            <pc:docMk/>
            <pc:sldMk cId="2574822532" sldId="339"/>
            <ac:spMk id="65" creationId="{409E921B-283D-6C45-BCC4-A3497E34B437}"/>
          </ac:spMkLst>
        </pc:spChg>
        <pc:spChg chg="del">
          <ac:chgData name="Tomoyuki Ueda" userId="14975d2eb860b0ea" providerId="LiveId" clId="{4ADA9F41-D057-4750-9348-469154515B1F}" dt="2022-12-20T06:59:38.571" v="2559" actId="478"/>
          <ac:spMkLst>
            <pc:docMk/>
            <pc:sldMk cId="2574822532" sldId="339"/>
            <ac:spMk id="66" creationId="{81F42B27-F191-3513-7580-B12763F1F12E}"/>
          </ac:spMkLst>
        </pc:spChg>
        <pc:spChg chg="del">
          <ac:chgData name="Tomoyuki Ueda" userId="14975d2eb860b0ea" providerId="LiveId" clId="{4ADA9F41-D057-4750-9348-469154515B1F}" dt="2022-12-20T06:59:38.571" v="2559" actId="478"/>
          <ac:spMkLst>
            <pc:docMk/>
            <pc:sldMk cId="2574822532" sldId="339"/>
            <ac:spMk id="67" creationId="{AB24FB17-95DF-F924-295A-6A43453FE57A}"/>
          </ac:spMkLst>
        </pc:spChg>
        <pc:spChg chg="del">
          <ac:chgData name="Tomoyuki Ueda" userId="14975d2eb860b0ea" providerId="LiveId" clId="{4ADA9F41-D057-4750-9348-469154515B1F}" dt="2022-12-20T06:59:38.571" v="2559" actId="478"/>
          <ac:spMkLst>
            <pc:docMk/>
            <pc:sldMk cId="2574822532" sldId="339"/>
            <ac:spMk id="68" creationId="{D812466F-AD50-E4B7-8874-144E3B617E95}"/>
          </ac:spMkLst>
        </pc:spChg>
        <pc:spChg chg="del">
          <ac:chgData name="Tomoyuki Ueda" userId="14975d2eb860b0ea" providerId="LiveId" clId="{4ADA9F41-D057-4750-9348-469154515B1F}" dt="2022-12-20T06:59:38.571" v="2559" actId="478"/>
          <ac:spMkLst>
            <pc:docMk/>
            <pc:sldMk cId="2574822532" sldId="339"/>
            <ac:spMk id="70" creationId="{6740375D-09C4-51CC-7268-E7549002527B}"/>
          </ac:spMkLst>
        </pc:spChg>
        <pc:spChg chg="del">
          <ac:chgData name="Tomoyuki Ueda" userId="14975d2eb860b0ea" providerId="LiveId" clId="{4ADA9F41-D057-4750-9348-469154515B1F}" dt="2022-12-20T06:59:38.571" v="2559" actId="478"/>
          <ac:spMkLst>
            <pc:docMk/>
            <pc:sldMk cId="2574822532" sldId="339"/>
            <ac:spMk id="71" creationId="{7993D99A-E5DD-A433-0E65-D8A9334C8822}"/>
          </ac:spMkLst>
        </pc:spChg>
        <pc:spChg chg="del">
          <ac:chgData name="Tomoyuki Ueda" userId="14975d2eb860b0ea" providerId="LiveId" clId="{4ADA9F41-D057-4750-9348-469154515B1F}" dt="2022-12-20T06:59:38.571" v="2559" actId="478"/>
          <ac:spMkLst>
            <pc:docMk/>
            <pc:sldMk cId="2574822532" sldId="339"/>
            <ac:spMk id="72" creationId="{7334FCAC-15D5-B64C-ADDA-2BD544A50A95}"/>
          </ac:spMkLst>
        </pc:spChg>
        <pc:spChg chg="del">
          <ac:chgData name="Tomoyuki Ueda" userId="14975d2eb860b0ea" providerId="LiveId" clId="{4ADA9F41-D057-4750-9348-469154515B1F}" dt="2022-12-20T06:59:38.571" v="2559" actId="478"/>
          <ac:spMkLst>
            <pc:docMk/>
            <pc:sldMk cId="2574822532" sldId="339"/>
            <ac:spMk id="73" creationId="{CFECC425-07CB-2203-038E-D76C6ABFD2D8}"/>
          </ac:spMkLst>
        </pc:spChg>
        <pc:spChg chg="del">
          <ac:chgData name="Tomoyuki Ueda" userId="14975d2eb860b0ea" providerId="LiveId" clId="{4ADA9F41-D057-4750-9348-469154515B1F}" dt="2022-12-20T06:59:38.571" v="2559" actId="478"/>
          <ac:spMkLst>
            <pc:docMk/>
            <pc:sldMk cId="2574822532" sldId="339"/>
            <ac:spMk id="74" creationId="{FFD76762-EC85-8DC1-BBE4-328F4990C5DB}"/>
          </ac:spMkLst>
        </pc:spChg>
        <pc:spChg chg="del">
          <ac:chgData name="Tomoyuki Ueda" userId="14975d2eb860b0ea" providerId="LiveId" clId="{4ADA9F41-D057-4750-9348-469154515B1F}" dt="2022-12-20T06:59:38.571" v="2559" actId="478"/>
          <ac:spMkLst>
            <pc:docMk/>
            <pc:sldMk cId="2574822532" sldId="339"/>
            <ac:spMk id="75" creationId="{492CEB8E-08B7-A17B-BACA-32A1807839B0}"/>
          </ac:spMkLst>
        </pc:spChg>
        <pc:spChg chg="del">
          <ac:chgData name="Tomoyuki Ueda" userId="14975d2eb860b0ea" providerId="LiveId" clId="{4ADA9F41-D057-4750-9348-469154515B1F}" dt="2022-12-20T06:59:38.571" v="2559" actId="478"/>
          <ac:spMkLst>
            <pc:docMk/>
            <pc:sldMk cId="2574822532" sldId="339"/>
            <ac:spMk id="76" creationId="{75E14D29-7E4C-A7CD-A5DA-928927AF6B3F}"/>
          </ac:spMkLst>
        </pc:spChg>
        <pc:spChg chg="del">
          <ac:chgData name="Tomoyuki Ueda" userId="14975d2eb860b0ea" providerId="LiveId" clId="{4ADA9F41-D057-4750-9348-469154515B1F}" dt="2022-12-20T06:59:38.571" v="2559" actId="478"/>
          <ac:spMkLst>
            <pc:docMk/>
            <pc:sldMk cId="2574822532" sldId="339"/>
            <ac:spMk id="77" creationId="{8E2DD6A2-A581-0BB9-5DEB-7C76152521D6}"/>
          </ac:spMkLst>
        </pc:spChg>
        <pc:spChg chg="del">
          <ac:chgData name="Tomoyuki Ueda" userId="14975d2eb860b0ea" providerId="LiveId" clId="{4ADA9F41-D057-4750-9348-469154515B1F}" dt="2022-12-20T06:59:38.571" v="2559" actId="478"/>
          <ac:spMkLst>
            <pc:docMk/>
            <pc:sldMk cId="2574822532" sldId="339"/>
            <ac:spMk id="78" creationId="{EFA9316B-2467-8B22-48B4-3B7AA76CA2A4}"/>
          </ac:spMkLst>
        </pc:spChg>
        <pc:spChg chg="del">
          <ac:chgData name="Tomoyuki Ueda" userId="14975d2eb860b0ea" providerId="LiveId" clId="{4ADA9F41-D057-4750-9348-469154515B1F}" dt="2022-12-20T06:59:38.571" v="2559" actId="478"/>
          <ac:spMkLst>
            <pc:docMk/>
            <pc:sldMk cId="2574822532" sldId="339"/>
            <ac:spMk id="79" creationId="{3C693DEF-AABD-387A-9637-352652BC6905}"/>
          </ac:spMkLst>
        </pc:spChg>
        <pc:spChg chg="del">
          <ac:chgData name="Tomoyuki Ueda" userId="14975d2eb860b0ea" providerId="LiveId" clId="{4ADA9F41-D057-4750-9348-469154515B1F}" dt="2022-12-20T06:59:38.571" v="2559" actId="478"/>
          <ac:spMkLst>
            <pc:docMk/>
            <pc:sldMk cId="2574822532" sldId="339"/>
            <ac:spMk id="80" creationId="{E071BAB6-AC5F-BCCD-FC53-D491930B6312}"/>
          </ac:spMkLst>
        </pc:spChg>
        <pc:spChg chg="del">
          <ac:chgData name="Tomoyuki Ueda" userId="14975d2eb860b0ea" providerId="LiveId" clId="{4ADA9F41-D057-4750-9348-469154515B1F}" dt="2022-12-20T06:59:38.571" v="2559" actId="478"/>
          <ac:spMkLst>
            <pc:docMk/>
            <pc:sldMk cId="2574822532" sldId="339"/>
            <ac:spMk id="81" creationId="{A823C961-ED22-E620-1F29-5C5169B3905C}"/>
          </ac:spMkLst>
        </pc:spChg>
        <pc:spChg chg="del">
          <ac:chgData name="Tomoyuki Ueda" userId="14975d2eb860b0ea" providerId="LiveId" clId="{4ADA9F41-D057-4750-9348-469154515B1F}" dt="2022-12-20T06:59:38.571" v="2559" actId="478"/>
          <ac:spMkLst>
            <pc:docMk/>
            <pc:sldMk cId="2574822532" sldId="339"/>
            <ac:spMk id="82" creationId="{C6A0DF15-1FE7-5D24-1CA7-04A91FD513CA}"/>
          </ac:spMkLst>
        </pc:spChg>
        <pc:spChg chg="del">
          <ac:chgData name="Tomoyuki Ueda" userId="14975d2eb860b0ea" providerId="LiveId" clId="{4ADA9F41-D057-4750-9348-469154515B1F}" dt="2022-12-20T06:59:38.571" v="2559" actId="478"/>
          <ac:spMkLst>
            <pc:docMk/>
            <pc:sldMk cId="2574822532" sldId="339"/>
            <ac:spMk id="83" creationId="{F7E2EE80-FDCF-2425-1B59-74E685C528D1}"/>
          </ac:spMkLst>
        </pc:spChg>
        <pc:spChg chg="del">
          <ac:chgData name="Tomoyuki Ueda" userId="14975d2eb860b0ea" providerId="LiveId" clId="{4ADA9F41-D057-4750-9348-469154515B1F}" dt="2022-12-20T06:59:38.571" v="2559" actId="478"/>
          <ac:spMkLst>
            <pc:docMk/>
            <pc:sldMk cId="2574822532" sldId="339"/>
            <ac:spMk id="84" creationId="{0FF9A1CB-2F98-1296-22B6-DCB2FC5F8937}"/>
          </ac:spMkLst>
        </pc:spChg>
        <pc:spChg chg="del">
          <ac:chgData name="Tomoyuki Ueda" userId="14975d2eb860b0ea" providerId="LiveId" clId="{4ADA9F41-D057-4750-9348-469154515B1F}" dt="2022-12-20T06:59:38.571" v="2559" actId="478"/>
          <ac:spMkLst>
            <pc:docMk/>
            <pc:sldMk cId="2574822532" sldId="339"/>
            <ac:spMk id="85" creationId="{91D9776A-FB38-6396-760E-6141D4E4C43A}"/>
          </ac:spMkLst>
        </pc:spChg>
        <pc:spChg chg="del">
          <ac:chgData name="Tomoyuki Ueda" userId="14975d2eb860b0ea" providerId="LiveId" clId="{4ADA9F41-D057-4750-9348-469154515B1F}" dt="2022-12-20T06:59:38.571" v="2559" actId="478"/>
          <ac:spMkLst>
            <pc:docMk/>
            <pc:sldMk cId="2574822532" sldId="339"/>
            <ac:spMk id="87" creationId="{EB7C371C-F77C-DE75-B47A-3B74ED22899B}"/>
          </ac:spMkLst>
        </pc:spChg>
        <pc:spChg chg="del">
          <ac:chgData name="Tomoyuki Ueda" userId="14975d2eb860b0ea" providerId="LiveId" clId="{4ADA9F41-D057-4750-9348-469154515B1F}" dt="2022-12-20T06:59:38.571" v="2559" actId="478"/>
          <ac:spMkLst>
            <pc:docMk/>
            <pc:sldMk cId="2574822532" sldId="339"/>
            <ac:spMk id="88" creationId="{CA215A7C-897A-430D-0F1D-33574BDF3192}"/>
          </ac:spMkLst>
        </pc:spChg>
        <pc:spChg chg="del">
          <ac:chgData name="Tomoyuki Ueda" userId="14975d2eb860b0ea" providerId="LiveId" clId="{4ADA9F41-D057-4750-9348-469154515B1F}" dt="2022-12-20T06:59:38.571" v="2559" actId="478"/>
          <ac:spMkLst>
            <pc:docMk/>
            <pc:sldMk cId="2574822532" sldId="339"/>
            <ac:spMk id="90" creationId="{85E6E6BD-6C32-2846-B620-6C0A551CCC7C}"/>
          </ac:spMkLst>
        </pc:spChg>
        <pc:spChg chg="del">
          <ac:chgData name="Tomoyuki Ueda" userId="14975d2eb860b0ea" providerId="LiveId" clId="{4ADA9F41-D057-4750-9348-469154515B1F}" dt="2022-12-20T06:59:38.571" v="2559" actId="478"/>
          <ac:spMkLst>
            <pc:docMk/>
            <pc:sldMk cId="2574822532" sldId="339"/>
            <ac:spMk id="91" creationId="{144078BA-1DE2-F127-21AF-D92A07146EF2}"/>
          </ac:spMkLst>
        </pc:spChg>
        <pc:spChg chg="del">
          <ac:chgData name="Tomoyuki Ueda" userId="14975d2eb860b0ea" providerId="LiveId" clId="{4ADA9F41-D057-4750-9348-469154515B1F}" dt="2022-12-20T06:59:38.571" v="2559" actId="478"/>
          <ac:spMkLst>
            <pc:docMk/>
            <pc:sldMk cId="2574822532" sldId="339"/>
            <ac:spMk id="92" creationId="{3E74FFB8-6DCA-5B4E-C77D-A0089C032598}"/>
          </ac:spMkLst>
        </pc:spChg>
        <pc:spChg chg="del">
          <ac:chgData name="Tomoyuki Ueda" userId="14975d2eb860b0ea" providerId="LiveId" clId="{4ADA9F41-D057-4750-9348-469154515B1F}" dt="2022-12-20T06:59:38.571" v="2559" actId="478"/>
          <ac:spMkLst>
            <pc:docMk/>
            <pc:sldMk cId="2574822532" sldId="339"/>
            <ac:spMk id="93" creationId="{320FDB62-BC43-8A0C-1F90-2AE40B1FD71B}"/>
          </ac:spMkLst>
        </pc:spChg>
        <pc:spChg chg="del">
          <ac:chgData name="Tomoyuki Ueda" userId="14975d2eb860b0ea" providerId="LiveId" clId="{4ADA9F41-D057-4750-9348-469154515B1F}" dt="2022-12-20T06:59:38.571" v="2559" actId="478"/>
          <ac:spMkLst>
            <pc:docMk/>
            <pc:sldMk cId="2574822532" sldId="339"/>
            <ac:spMk id="94" creationId="{65EDBA8C-F0A8-E4E9-3B33-C0BB6F244D7A}"/>
          </ac:spMkLst>
        </pc:spChg>
        <pc:spChg chg="del">
          <ac:chgData name="Tomoyuki Ueda" userId="14975d2eb860b0ea" providerId="LiveId" clId="{4ADA9F41-D057-4750-9348-469154515B1F}" dt="2022-12-20T06:59:38.571" v="2559" actId="478"/>
          <ac:spMkLst>
            <pc:docMk/>
            <pc:sldMk cId="2574822532" sldId="339"/>
            <ac:spMk id="95" creationId="{0DD6932C-E7F0-F7E7-BB71-EDDCA178641D}"/>
          </ac:spMkLst>
        </pc:spChg>
        <pc:spChg chg="del">
          <ac:chgData name="Tomoyuki Ueda" userId="14975d2eb860b0ea" providerId="LiveId" clId="{4ADA9F41-D057-4750-9348-469154515B1F}" dt="2022-12-20T06:59:38.571" v="2559" actId="478"/>
          <ac:spMkLst>
            <pc:docMk/>
            <pc:sldMk cId="2574822532" sldId="339"/>
            <ac:spMk id="96" creationId="{B27EF01E-4907-E50B-9F21-5CEF52393D6D}"/>
          </ac:spMkLst>
        </pc:spChg>
        <pc:spChg chg="del">
          <ac:chgData name="Tomoyuki Ueda" userId="14975d2eb860b0ea" providerId="LiveId" clId="{4ADA9F41-D057-4750-9348-469154515B1F}" dt="2022-12-20T06:59:38.571" v="2559" actId="478"/>
          <ac:spMkLst>
            <pc:docMk/>
            <pc:sldMk cId="2574822532" sldId="339"/>
            <ac:spMk id="97" creationId="{EC2E18E3-C4C1-6DE4-D282-E705811E92F1}"/>
          </ac:spMkLst>
        </pc:spChg>
        <pc:spChg chg="del">
          <ac:chgData name="Tomoyuki Ueda" userId="14975d2eb860b0ea" providerId="LiveId" clId="{4ADA9F41-D057-4750-9348-469154515B1F}" dt="2022-12-20T06:59:38.571" v="2559" actId="478"/>
          <ac:spMkLst>
            <pc:docMk/>
            <pc:sldMk cId="2574822532" sldId="339"/>
            <ac:spMk id="98" creationId="{1E19E81A-B836-3F56-33A9-EAD9664C4411}"/>
          </ac:spMkLst>
        </pc:spChg>
        <pc:spChg chg="del">
          <ac:chgData name="Tomoyuki Ueda" userId="14975d2eb860b0ea" providerId="LiveId" clId="{4ADA9F41-D057-4750-9348-469154515B1F}" dt="2022-12-20T06:59:38.571" v="2559" actId="478"/>
          <ac:spMkLst>
            <pc:docMk/>
            <pc:sldMk cId="2574822532" sldId="339"/>
            <ac:spMk id="99" creationId="{77D4E968-B6BA-E15C-5D39-AB5B8684E2C7}"/>
          </ac:spMkLst>
        </pc:spChg>
        <pc:spChg chg="del">
          <ac:chgData name="Tomoyuki Ueda" userId="14975d2eb860b0ea" providerId="LiveId" clId="{4ADA9F41-D057-4750-9348-469154515B1F}" dt="2022-12-20T06:59:38.571" v="2559" actId="478"/>
          <ac:spMkLst>
            <pc:docMk/>
            <pc:sldMk cId="2574822532" sldId="339"/>
            <ac:spMk id="100" creationId="{EFEB5E7C-DFD0-B55A-5B82-131E516F7D2A}"/>
          </ac:spMkLst>
        </pc:spChg>
        <pc:spChg chg="del">
          <ac:chgData name="Tomoyuki Ueda" userId="14975d2eb860b0ea" providerId="LiveId" clId="{4ADA9F41-D057-4750-9348-469154515B1F}" dt="2022-12-20T06:59:38.571" v="2559" actId="478"/>
          <ac:spMkLst>
            <pc:docMk/>
            <pc:sldMk cId="2574822532" sldId="339"/>
            <ac:spMk id="101" creationId="{775D15A6-ABC4-9691-353C-86F10DE1C92F}"/>
          </ac:spMkLst>
        </pc:spChg>
        <pc:spChg chg="del">
          <ac:chgData name="Tomoyuki Ueda" userId="14975d2eb860b0ea" providerId="LiveId" clId="{4ADA9F41-D057-4750-9348-469154515B1F}" dt="2022-12-20T06:59:38.571" v="2559" actId="478"/>
          <ac:spMkLst>
            <pc:docMk/>
            <pc:sldMk cId="2574822532" sldId="339"/>
            <ac:spMk id="102" creationId="{8385DA07-C6C0-FC33-FEA3-D712D56E9076}"/>
          </ac:spMkLst>
        </pc:spChg>
        <pc:spChg chg="del">
          <ac:chgData name="Tomoyuki Ueda" userId="14975d2eb860b0ea" providerId="LiveId" clId="{4ADA9F41-D057-4750-9348-469154515B1F}" dt="2022-12-20T06:59:38.571" v="2559" actId="478"/>
          <ac:spMkLst>
            <pc:docMk/>
            <pc:sldMk cId="2574822532" sldId="339"/>
            <ac:spMk id="103" creationId="{CCA60281-7DA1-94F3-CB48-D38BC6813766}"/>
          </ac:spMkLst>
        </pc:spChg>
        <pc:spChg chg="del">
          <ac:chgData name="Tomoyuki Ueda" userId="14975d2eb860b0ea" providerId="LiveId" clId="{4ADA9F41-D057-4750-9348-469154515B1F}" dt="2022-12-20T06:59:38.571" v="2559" actId="478"/>
          <ac:spMkLst>
            <pc:docMk/>
            <pc:sldMk cId="2574822532" sldId="339"/>
            <ac:spMk id="104" creationId="{1EA59388-1ADA-EED8-8002-39BA5F73F85D}"/>
          </ac:spMkLst>
        </pc:spChg>
        <pc:spChg chg="del">
          <ac:chgData name="Tomoyuki Ueda" userId="14975d2eb860b0ea" providerId="LiveId" clId="{4ADA9F41-D057-4750-9348-469154515B1F}" dt="2022-12-20T06:59:38.571" v="2559" actId="478"/>
          <ac:spMkLst>
            <pc:docMk/>
            <pc:sldMk cId="2574822532" sldId="339"/>
            <ac:spMk id="105" creationId="{CC1D1EB8-7F22-A433-6862-9C1FD727EAB1}"/>
          </ac:spMkLst>
        </pc:spChg>
        <pc:spChg chg="del">
          <ac:chgData name="Tomoyuki Ueda" userId="14975d2eb860b0ea" providerId="LiveId" clId="{4ADA9F41-D057-4750-9348-469154515B1F}" dt="2022-12-20T06:59:38.571" v="2559" actId="478"/>
          <ac:spMkLst>
            <pc:docMk/>
            <pc:sldMk cId="2574822532" sldId="339"/>
            <ac:spMk id="106" creationId="{7E236C25-8001-EE37-4D6C-8AD282197910}"/>
          </ac:spMkLst>
        </pc:spChg>
        <pc:spChg chg="del">
          <ac:chgData name="Tomoyuki Ueda" userId="14975d2eb860b0ea" providerId="LiveId" clId="{4ADA9F41-D057-4750-9348-469154515B1F}" dt="2022-12-20T06:59:38.571" v="2559" actId="478"/>
          <ac:spMkLst>
            <pc:docMk/>
            <pc:sldMk cId="2574822532" sldId="339"/>
            <ac:spMk id="107" creationId="{F6D17A39-BAE8-B497-2105-56B736F943F2}"/>
          </ac:spMkLst>
        </pc:spChg>
        <pc:spChg chg="del">
          <ac:chgData name="Tomoyuki Ueda" userId="14975d2eb860b0ea" providerId="LiveId" clId="{4ADA9F41-D057-4750-9348-469154515B1F}" dt="2022-12-20T06:59:38.571" v="2559" actId="478"/>
          <ac:spMkLst>
            <pc:docMk/>
            <pc:sldMk cId="2574822532" sldId="339"/>
            <ac:spMk id="108" creationId="{B315DF7F-0762-418A-8D04-855B9ECD6E42}"/>
          </ac:spMkLst>
        </pc:spChg>
        <pc:spChg chg="del">
          <ac:chgData name="Tomoyuki Ueda" userId="14975d2eb860b0ea" providerId="LiveId" clId="{4ADA9F41-D057-4750-9348-469154515B1F}" dt="2022-12-20T06:59:42.870" v="2561" actId="478"/>
          <ac:spMkLst>
            <pc:docMk/>
            <pc:sldMk cId="2574822532" sldId="339"/>
            <ac:spMk id="111" creationId="{D0543F9E-FC19-DCE7-A644-C0DD62EAF43A}"/>
          </ac:spMkLst>
        </pc:spChg>
        <pc:spChg chg="del">
          <ac:chgData name="Tomoyuki Ueda" userId="14975d2eb860b0ea" providerId="LiveId" clId="{4ADA9F41-D057-4750-9348-469154515B1F}" dt="2022-12-20T06:59:38.571" v="2559" actId="478"/>
          <ac:spMkLst>
            <pc:docMk/>
            <pc:sldMk cId="2574822532" sldId="339"/>
            <ac:spMk id="112" creationId="{B1E49C98-D0F4-F272-6563-07A35D3F274F}"/>
          </ac:spMkLst>
        </pc:spChg>
        <pc:spChg chg="del">
          <ac:chgData name="Tomoyuki Ueda" userId="14975d2eb860b0ea" providerId="LiveId" clId="{4ADA9F41-D057-4750-9348-469154515B1F}" dt="2022-12-20T06:59:38.571" v="2559" actId="478"/>
          <ac:spMkLst>
            <pc:docMk/>
            <pc:sldMk cId="2574822532" sldId="339"/>
            <ac:spMk id="113" creationId="{159FA8EA-6410-333C-594E-245503CC9BF9}"/>
          </ac:spMkLst>
        </pc:spChg>
        <pc:spChg chg="del">
          <ac:chgData name="Tomoyuki Ueda" userId="14975d2eb860b0ea" providerId="LiveId" clId="{4ADA9F41-D057-4750-9348-469154515B1F}" dt="2022-12-20T06:59:38.571" v="2559" actId="478"/>
          <ac:spMkLst>
            <pc:docMk/>
            <pc:sldMk cId="2574822532" sldId="339"/>
            <ac:spMk id="114" creationId="{EFFE3FDD-8B45-9840-0AC9-70A9B7BD0F72}"/>
          </ac:spMkLst>
        </pc:spChg>
        <pc:spChg chg="del">
          <ac:chgData name="Tomoyuki Ueda" userId="14975d2eb860b0ea" providerId="LiveId" clId="{4ADA9F41-D057-4750-9348-469154515B1F}" dt="2022-12-20T06:59:38.571" v="2559" actId="478"/>
          <ac:spMkLst>
            <pc:docMk/>
            <pc:sldMk cId="2574822532" sldId="339"/>
            <ac:spMk id="115" creationId="{A8E911DE-E53A-A1F9-4252-A9724267D02A}"/>
          </ac:spMkLst>
        </pc:spChg>
        <pc:spChg chg="del">
          <ac:chgData name="Tomoyuki Ueda" userId="14975d2eb860b0ea" providerId="LiveId" clId="{4ADA9F41-D057-4750-9348-469154515B1F}" dt="2022-12-20T06:59:38.571" v="2559" actId="478"/>
          <ac:spMkLst>
            <pc:docMk/>
            <pc:sldMk cId="2574822532" sldId="339"/>
            <ac:spMk id="116" creationId="{7AF8F8F3-4497-2AF1-C4ED-9B6829DB0C4F}"/>
          </ac:spMkLst>
        </pc:spChg>
        <pc:spChg chg="del">
          <ac:chgData name="Tomoyuki Ueda" userId="14975d2eb860b0ea" providerId="LiveId" clId="{4ADA9F41-D057-4750-9348-469154515B1F}" dt="2022-12-20T06:59:38.571" v="2559" actId="478"/>
          <ac:spMkLst>
            <pc:docMk/>
            <pc:sldMk cId="2574822532" sldId="339"/>
            <ac:spMk id="117" creationId="{A360DF81-D9B9-B655-1591-F18C209B031A}"/>
          </ac:spMkLst>
        </pc:spChg>
        <pc:spChg chg="del">
          <ac:chgData name="Tomoyuki Ueda" userId="14975d2eb860b0ea" providerId="LiveId" clId="{4ADA9F41-D057-4750-9348-469154515B1F}" dt="2022-12-20T06:59:38.571" v="2559" actId="478"/>
          <ac:spMkLst>
            <pc:docMk/>
            <pc:sldMk cId="2574822532" sldId="339"/>
            <ac:spMk id="118" creationId="{5A044808-F451-DC2E-84F3-C8D41BE4BE6C}"/>
          </ac:spMkLst>
        </pc:spChg>
        <pc:spChg chg="del">
          <ac:chgData name="Tomoyuki Ueda" userId="14975d2eb860b0ea" providerId="LiveId" clId="{4ADA9F41-D057-4750-9348-469154515B1F}" dt="2022-12-20T06:59:38.571" v="2559" actId="478"/>
          <ac:spMkLst>
            <pc:docMk/>
            <pc:sldMk cId="2574822532" sldId="339"/>
            <ac:spMk id="119" creationId="{4340BC32-64B6-6828-BC02-1F99F20823BE}"/>
          </ac:spMkLst>
        </pc:spChg>
        <pc:spChg chg="del">
          <ac:chgData name="Tomoyuki Ueda" userId="14975d2eb860b0ea" providerId="LiveId" clId="{4ADA9F41-D057-4750-9348-469154515B1F}" dt="2022-12-20T06:59:38.571" v="2559" actId="478"/>
          <ac:spMkLst>
            <pc:docMk/>
            <pc:sldMk cId="2574822532" sldId="339"/>
            <ac:spMk id="120" creationId="{2ECC0EDD-9EA5-F8E5-E5EC-294468FF640A}"/>
          </ac:spMkLst>
        </pc:spChg>
        <pc:spChg chg="del">
          <ac:chgData name="Tomoyuki Ueda" userId="14975d2eb860b0ea" providerId="LiveId" clId="{4ADA9F41-D057-4750-9348-469154515B1F}" dt="2022-12-20T06:59:38.571" v="2559" actId="478"/>
          <ac:spMkLst>
            <pc:docMk/>
            <pc:sldMk cId="2574822532" sldId="339"/>
            <ac:spMk id="121" creationId="{F583269C-FFD4-1169-B2A7-0F8B46BA1CDF}"/>
          </ac:spMkLst>
        </pc:spChg>
        <pc:spChg chg="del">
          <ac:chgData name="Tomoyuki Ueda" userId="14975d2eb860b0ea" providerId="LiveId" clId="{4ADA9F41-D057-4750-9348-469154515B1F}" dt="2022-12-20T06:59:38.571" v="2559" actId="478"/>
          <ac:spMkLst>
            <pc:docMk/>
            <pc:sldMk cId="2574822532" sldId="339"/>
            <ac:spMk id="122" creationId="{39895398-1355-770D-69BF-4D43A6121F0B}"/>
          </ac:spMkLst>
        </pc:spChg>
        <pc:spChg chg="del">
          <ac:chgData name="Tomoyuki Ueda" userId="14975d2eb860b0ea" providerId="LiveId" clId="{4ADA9F41-D057-4750-9348-469154515B1F}" dt="2022-12-20T06:59:38.571" v="2559" actId="478"/>
          <ac:spMkLst>
            <pc:docMk/>
            <pc:sldMk cId="2574822532" sldId="339"/>
            <ac:spMk id="123" creationId="{9F335DEA-41B9-CBD5-22E7-F88548A7BDD3}"/>
          </ac:spMkLst>
        </pc:spChg>
        <pc:spChg chg="del">
          <ac:chgData name="Tomoyuki Ueda" userId="14975d2eb860b0ea" providerId="LiveId" clId="{4ADA9F41-D057-4750-9348-469154515B1F}" dt="2022-12-20T06:59:38.571" v="2559" actId="478"/>
          <ac:spMkLst>
            <pc:docMk/>
            <pc:sldMk cId="2574822532" sldId="339"/>
            <ac:spMk id="124" creationId="{E1A699EA-BACE-CE2F-E0B8-DB152E2635AB}"/>
          </ac:spMkLst>
        </pc:spChg>
        <pc:spChg chg="del">
          <ac:chgData name="Tomoyuki Ueda" userId="14975d2eb860b0ea" providerId="LiveId" clId="{4ADA9F41-D057-4750-9348-469154515B1F}" dt="2022-12-20T06:59:38.571" v="2559" actId="478"/>
          <ac:spMkLst>
            <pc:docMk/>
            <pc:sldMk cId="2574822532" sldId="339"/>
            <ac:spMk id="125" creationId="{7EF4A6BE-C7F2-971F-35E2-EEADE61D20A9}"/>
          </ac:spMkLst>
        </pc:spChg>
        <pc:spChg chg="del">
          <ac:chgData name="Tomoyuki Ueda" userId="14975d2eb860b0ea" providerId="LiveId" clId="{4ADA9F41-D057-4750-9348-469154515B1F}" dt="2022-12-20T06:59:38.571" v="2559" actId="478"/>
          <ac:spMkLst>
            <pc:docMk/>
            <pc:sldMk cId="2574822532" sldId="339"/>
            <ac:spMk id="126" creationId="{38863416-8413-0814-8E41-67F06C5C671F}"/>
          </ac:spMkLst>
        </pc:spChg>
        <pc:spChg chg="del">
          <ac:chgData name="Tomoyuki Ueda" userId="14975d2eb860b0ea" providerId="LiveId" clId="{4ADA9F41-D057-4750-9348-469154515B1F}" dt="2022-12-20T06:59:38.571" v="2559" actId="478"/>
          <ac:spMkLst>
            <pc:docMk/>
            <pc:sldMk cId="2574822532" sldId="339"/>
            <ac:spMk id="127" creationId="{BF9EE9DA-D734-E1B0-6273-80FA58697AFB}"/>
          </ac:spMkLst>
        </pc:spChg>
        <pc:spChg chg="del">
          <ac:chgData name="Tomoyuki Ueda" userId="14975d2eb860b0ea" providerId="LiveId" clId="{4ADA9F41-D057-4750-9348-469154515B1F}" dt="2022-12-20T06:59:38.571" v="2559" actId="478"/>
          <ac:spMkLst>
            <pc:docMk/>
            <pc:sldMk cId="2574822532" sldId="339"/>
            <ac:spMk id="128" creationId="{1EE88374-FC53-0141-B1F5-C2B12E09D632}"/>
          </ac:spMkLst>
        </pc:spChg>
        <pc:spChg chg="del">
          <ac:chgData name="Tomoyuki Ueda" userId="14975d2eb860b0ea" providerId="LiveId" clId="{4ADA9F41-D057-4750-9348-469154515B1F}" dt="2022-12-20T06:59:38.571" v="2559" actId="478"/>
          <ac:spMkLst>
            <pc:docMk/>
            <pc:sldMk cId="2574822532" sldId="339"/>
            <ac:spMk id="129" creationId="{21626873-186F-6EC1-3C4F-5F65E4342DE1}"/>
          </ac:spMkLst>
        </pc:spChg>
        <pc:spChg chg="del">
          <ac:chgData name="Tomoyuki Ueda" userId="14975d2eb860b0ea" providerId="LiveId" clId="{4ADA9F41-D057-4750-9348-469154515B1F}" dt="2022-12-20T06:59:38.571" v="2559" actId="478"/>
          <ac:spMkLst>
            <pc:docMk/>
            <pc:sldMk cId="2574822532" sldId="339"/>
            <ac:spMk id="130" creationId="{A06717D5-4EDB-496F-6987-6AFFC5708874}"/>
          </ac:spMkLst>
        </pc:spChg>
        <pc:spChg chg="del">
          <ac:chgData name="Tomoyuki Ueda" userId="14975d2eb860b0ea" providerId="LiveId" clId="{4ADA9F41-D057-4750-9348-469154515B1F}" dt="2022-12-20T06:59:38.571" v="2559" actId="478"/>
          <ac:spMkLst>
            <pc:docMk/>
            <pc:sldMk cId="2574822532" sldId="339"/>
            <ac:spMk id="131" creationId="{FA18CA43-0EFE-9F05-5EDF-7D8A9EBC6AC5}"/>
          </ac:spMkLst>
        </pc:spChg>
        <pc:spChg chg="del">
          <ac:chgData name="Tomoyuki Ueda" userId="14975d2eb860b0ea" providerId="LiveId" clId="{4ADA9F41-D057-4750-9348-469154515B1F}" dt="2022-12-20T06:59:38.571" v="2559" actId="478"/>
          <ac:spMkLst>
            <pc:docMk/>
            <pc:sldMk cId="2574822532" sldId="339"/>
            <ac:spMk id="132" creationId="{B0EF48B2-685B-084A-35C9-239B0AB24BDA}"/>
          </ac:spMkLst>
        </pc:spChg>
        <pc:spChg chg="del">
          <ac:chgData name="Tomoyuki Ueda" userId="14975d2eb860b0ea" providerId="LiveId" clId="{4ADA9F41-D057-4750-9348-469154515B1F}" dt="2022-12-20T06:59:38.571" v="2559" actId="478"/>
          <ac:spMkLst>
            <pc:docMk/>
            <pc:sldMk cId="2574822532" sldId="339"/>
            <ac:spMk id="133" creationId="{98C49AC8-3948-8EDB-64A6-539C5C3798C6}"/>
          </ac:spMkLst>
        </pc:spChg>
        <pc:spChg chg="del">
          <ac:chgData name="Tomoyuki Ueda" userId="14975d2eb860b0ea" providerId="LiveId" clId="{4ADA9F41-D057-4750-9348-469154515B1F}" dt="2022-12-20T06:59:38.571" v="2559" actId="478"/>
          <ac:spMkLst>
            <pc:docMk/>
            <pc:sldMk cId="2574822532" sldId="339"/>
            <ac:spMk id="134" creationId="{CB86EB6E-6328-78AD-B0DB-991DFB5F0930}"/>
          </ac:spMkLst>
        </pc:spChg>
        <pc:spChg chg="del">
          <ac:chgData name="Tomoyuki Ueda" userId="14975d2eb860b0ea" providerId="LiveId" clId="{4ADA9F41-D057-4750-9348-469154515B1F}" dt="2022-12-20T06:59:38.571" v="2559" actId="478"/>
          <ac:spMkLst>
            <pc:docMk/>
            <pc:sldMk cId="2574822532" sldId="339"/>
            <ac:spMk id="135" creationId="{9A366ADB-6359-222E-C9C3-FA06B9C7CBED}"/>
          </ac:spMkLst>
        </pc:spChg>
        <pc:spChg chg="del">
          <ac:chgData name="Tomoyuki Ueda" userId="14975d2eb860b0ea" providerId="LiveId" clId="{4ADA9F41-D057-4750-9348-469154515B1F}" dt="2022-12-20T06:59:38.571" v="2559" actId="478"/>
          <ac:spMkLst>
            <pc:docMk/>
            <pc:sldMk cId="2574822532" sldId="339"/>
            <ac:spMk id="136" creationId="{FB0C00F5-F71A-3233-8C39-96162A1BF22B}"/>
          </ac:spMkLst>
        </pc:spChg>
        <pc:spChg chg="del">
          <ac:chgData name="Tomoyuki Ueda" userId="14975d2eb860b0ea" providerId="LiveId" clId="{4ADA9F41-D057-4750-9348-469154515B1F}" dt="2022-12-20T06:59:38.571" v="2559" actId="478"/>
          <ac:spMkLst>
            <pc:docMk/>
            <pc:sldMk cId="2574822532" sldId="339"/>
            <ac:spMk id="137" creationId="{FC43856E-094A-9E36-7892-C89600299610}"/>
          </ac:spMkLst>
        </pc:spChg>
        <pc:spChg chg="del">
          <ac:chgData name="Tomoyuki Ueda" userId="14975d2eb860b0ea" providerId="LiveId" clId="{4ADA9F41-D057-4750-9348-469154515B1F}" dt="2022-12-20T06:59:41.548" v="2560" actId="478"/>
          <ac:spMkLst>
            <pc:docMk/>
            <pc:sldMk cId="2574822532" sldId="339"/>
            <ac:spMk id="141" creationId="{74BC4A11-53C2-D8D1-FBFC-F770CD3FD67A}"/>
          </ac:spMkLst>
        </pc:spChg>
        <pc:spChg chg="del">
          <ac:chgData name="Tomoyuki Ueda" userId="14975d2eb860b0ea" providerId="LiveId" clId="{4ADA9F41-D057-4750-9348-469154515B1F}" dt="2022-12-20T06:59:38.571" v="2559" actId="478"/>
          <ac:spMkLst>
            <pc:docMk/>
            <pc:sldMk cId="2574822532" sldId="339"/>
            <ac:spMk id="142" creationId="{2F0ABA1D-8153-9974-6090-C02B9A62CA8E}"/>
          </ac:spMkLst>
        </pc:spChg>
        <pc:cxnChg chg="del">
          <ac:chgData name="Tomoyuki Ueda" userId="14975d2eb860b0ea" providerId="LiveId" clId="{4ADA9F41-D057-4750-9348-469154515B1F}" dt="2022-12-20T06:59:38.571" v="2559" actId="478"/>
          <ac:cxnSpMkLst>
            <pc:docMk/>
            <pc:sldMk cId="2574822532" sldId="339"/>
            <ac:cxnSpMk id="8" creationId="{97EB5DA1-E43E-F5C6-BB72-684022C3310E}"/>
          </ac:cxnSpMkLst>
        </pc:cxnChg>
        <pc:cxnChg chg="del">
          <ac:chgData name="Tomoyuki Ueda" userId="14975d2eb860b0ea" providerId="LiveId" clId="{4ADA9F41-D057-4750-9348-469154515B1F}" dt="2022-12-20T06:59:38.571" v="2559" actId="478"/>
          <ac:cxnSpMkLst>
            <pc:docMk/>
            <pc:sldMk cId="2574822532" sldId="339"/>
            <ac:cxnSpMk id="9" creationId="{21CBDEC8-7298-2AF2-F8F8-CA7256C1835F}"/>
          </ac:cxnSpMkLst>
        </pc:cxnChg>
        <pc:cxnChg chg="del">
          <ac:chgData name="Tomoyuki Ueda" userId="14975d2eb860b0ea" providerId="LiveId" clId="{4ADA9F41-D057-4750-9348-469154515B1F}" dt="2022-12-20T06:59:38.571" v="2559" actId="478"/>
          <ac:cxnSpMkLst>
            <pc:docMk/>
            <pc:sldMk cId="2574822532" sldId="339"/>
            <ac:cxnSpMk id="140" creationId="{8224BD98-4005-217D-C94A-BD2EC965509F}"/>
          </ac:cxnSpMkLst>
        </pc:cxnChg>
      </pc:sldChg>
      <pc:sldChg chg="delSp modSp add del mod ord">
        <pc:chgData name="Tomoyuki Ueda" userId="14975d2eb860b0ea" providerId="LiveId" clId="{4ADA9F41-D057-4750-9348-469154515B1F}" dt="2022-12-21T04:49:11.285" v="3745" actId="47"/>
        <pc:sldMkLst>
          <pc:docMk/>
          <pc:sldMk cId="2288857151" sldId="340"/>
        </pc:sldMkLst>
        <pc:spChg chg="mod">
          <ac:chgData name="Tomoyuki Ueda" userId="14975d2eb860b0ea" providerId="LiveId" clId="{4ADA9F41-D057-4750-9348-469154515B1F}" dt="2022-12-21T04:48:43.473" v="3744" actId="20577"/>
          <ac:spMkLst>
            <pc:docMk/>
            <pc:sldMk cId="2288857151" sldId="340"/>
            <ac:spMk id="2" creationId="{DB9ECCC1-6A48-676A-78B9-FC43576D4F22}"/>
          </ac:spMkLst>
        </pc:spChg>
        <pc:spChg chg="mod">
          <ac:chgData name="Tomoyuki Ueda" userId="14975d2eb860b0ea" providerId="LiveId" clId="{4ADA9F41-D057-4750-9348-469154515B1F}" dt="2022-12-21T04:48:30.986" v="3730" actId="20577"/>
          <ac:spMkLst>
            <pc:docMk/>
            <pc:sldMk cId="2288857151" sldId="340"/>
            <ac:spMk id="5" creationId="{49B9802F-5BC4-26D5-3A46-802FA6728DB3}"/>
          </ac:spMkLst>
        </pc:spChg>
        <pc:spChg chg="del">
          <ac:chgData name="Tomoyuki Ueda" userId="14975d2eb860b0ea" providerId="LiveId" clId="{4ADA9F41-D057-4750-9348-469154515B1F}" dt="2022-12-21T04:46:36.152" v="3623" actId="478"/>
          <ac:spMkLst>
            <pc:docMk/>
            <pc:sldMk cId="2288857151" sldId="340"/>
            <ac:spMk id="45" creationId="{054F6309-67D4-19D3-F51C-7E2AFFDACFC7}"/>
          </ac:spMkLst>
        </pc:spChg>
        <pc:spChg chg="del">
          <ac:chgData name="Tomoyuki Ueda" userId="14975d2eb860b0ea" providerId="LiveId" clId="{4ADA9F41-D057-4750-9348-469154515B1F}" dt="2022-12-21T04:46:36.152" v="3623" actId="478"/>
          <ac:spMkLst>
            <pc:docMk/>
            <pc:sldMk cId="2288857151" sldId="340"/>
            <ac:spMk id="46" creationId="{E1047447-B213-6DCD-FE02-4464DD4DD932}"/>
          </ac:spMkLst>
        </pc:spChg>
        <pc:spChg chg="del">
          <ac:chgData name="Tomoyuki Ueda" userId="14975d2eb860b0ea" providerId="LiveId" clId="{4ADA9F41-D057-4750-9348-469154515B1F}" dt="2022-12-21T04:46:36.152" v="3623" actId="478"/>
          <ac:spMkLst>
            <pc:docMk/>
            <pc:sldMk cId="2288857151" sldId="340"/>
            <ac:spMk id="47" creationId="{7559F1D9-DE9E-D2E3-B3B3-753551F147E1}"/>
          </ac:spMkLst>
        </pc:spChg>
        <pc:spChg chg="del">
          <ac:chgData name="Tomoyuki Ueda" userId="14975d2eb860b0ea" providerId="LiveId" clId="{4ADA9F41-D057-4750-9348-469154515B1F}" dt="2022-12-21T04:46:36.152" v="3623" actId="478"/>
          <ac:spMkLst>
            <pc:docMk/>
            <pc:sldMk cId="2288857151" sldId="340"/>
            <ac:spMk id="48" creationId="{01B609C1-892E-723C-4FCC-A1AD1AA4BAC3}"/>
          </ac:spMkLst>
        </pc:spChg>
        <pc:spChg chg="del">
          <ac:chgData name="Tomoyuki Ueda" userId="14975d2eb860b0ea" providerId="LiveId" clId="{4ADA9F41-D057-4750-9348-469154515B1F}" dt="2022-12-21T04:46:36.152" v="3623" actId="478"/>
          <ac:spMkLst>
            <pc:docMk/>
            <pc:sldMk cId="2288857151" sldId="340"/>
            <ac:spMk id="49" creationId="{BDB39768-96AC-D68B-64C0-3F653319D00C}"/>
          </ac:spMkLst>
        </pc:spChg>
        <pc:spChg chg="del">
          <ac:chgData name="Tomoyuki Ueda" userId="14975d2eb860b0ea" providerId="LiveId" clId="{4ADA9F41-D057-4750-9348-469154515B1F}" dt="2022-12-21T04:46:36.152" v="3623" actId="478"/>
          <ac:spMkLst>
            <pc:docMk/>
            <pc:sldMk cId="2288857151" sldId="340"/>
            <ac:spMk id="50" creationId="{DC13C343-59D2-42CC-A8BD-3F444381D69B}"/>
          </ac:spMkLst>
        </pc:spChg>
        <pc:spChg chg="del">
          <ac:chgData name="Tomoyuki Ueda" userId="14975d2eb860b0ea" providerId="LiveId" clId="{4ADA9F41-D057-4750-9348-469154515B1F}" dt="2022-12-21T04:46:36.152" v="3623" actId="478"/>
          <ac:spMkLst>
            <pc:docMk/>
            <pc:sldMk cId="2288857151" sldId="340"/>
            <ac:spMk id="51" creationId="{6BA70811-0171-2FD6-B5F8-1297528DCEDF}"/>
          </ac:spMkLst>
        </pc:spChg>
        <pc:spChg chg="del">
          <ac:chgData name="Tomoyuki Ueda" userId="14975d2eb860b0ea" providerId="LiveId" clId="{4ADA9F41-D057-4750-9348-469154515B1F}" dt="2022-12-21T04:46:36.152" v="3623" actId="478"/>
          <ac:spMkLst>
            <pc:docMk/>
            <pc:sldMk cId="2288857151" sldId="340"/>
            <ac:spMk id="52" creationId="{43F955F4-3F15-4405-9B1C-33E245E14BF6}"/>
          </ac:spMkLst>
        </pc:spChg>
        <pc:spChg chg="del">
          <ac:chgData name="Tomoyuki Ueda" userId="14975d2eb860b0ea" providerId="LiveId" clId="{4ADA9F41-D057-4750-9348-469154515B1F}" dt="2022-12-21T04:46:36.152" v="3623" actId="478"/>
          <ac:spMkLst>
            <pc:docMk/>
            <pc:sldMk cId="2288857151" sldId="340"/>
            <ac:spMk id="53" creationId="{C3E9B281-6625-33F2-B245-93BAC01787C8}"/>
          </ac:spMkLst>
        </pc:spChg>
        <pc:spChg chg="del">
          <ac:chgData name="Tomoyuki Ueda" userId="14975d2eb860b0ea" providerId="LiveId" clId="{4ADA9F41-D057-4750-9348-469154515B1F}" dt="2022-12-21T04:46:36.152" v="3623" actId="478"/>
          <ac:spMkLst>
            <pc:docMk/>
            <pc:sldMk cId="2288857151" sldId="340"/>
            <ac:spMk id="54" creationId="{7877B393-323B-494E-9415-E1A87A4D4A31}"/>
          </ac:spMkLst>
        </pc:spChg>
        <pc:spChg chg="del">
          <ac:chgData name="Tomoyuki Ueda" userId="14975d2eb860b0ea" providerId="LiveId" clId="{4ADA9F41-D057-4750-9348-469154515B1F}" dt="2022-12-21T04:46:36.152" v="3623" actId="478"/>
          <ac:spMkLst>
            <pc:docMk/>
            <pc:sldMk cId="2288857151" sldId="340"/>
            <ac:spMk id="55" creationId="{542EF72A-FE79-9956-6440-C81D9DA15A02}"/>
          </ac:spMkLst>
        </pc:spChg>
        <pc:spChg chg="del">
          <ac:chgData name="Tomoyuki Ueda" userId="14975d2eb860b0ea" providerId="LiveId" clId="{4ADA9F41-D057-4750-9348-469154515B1F}" dt="2022-12-21T04:46:36.152" v="3623" actId="478"/>
          <ac:spMkLst>
            <pc:docMk/>
            <pc:sldMk cId="2288857151" sldId="340"/>
            <ac:spMk id="56" creationId="{731CC578-74CE-CAE0-3F72-AED779F68477}"/>
          </ac:spMkLst>
        </pc:spChg>
        <pc:spChg chg="del">
          <ac:chgData name="Tomoyuki Ueda" userId="14975d2eb860b0ea" providerId="LiveId" clId="{4ADA9F41-D057-4750-9348-469154515B1F}" dt="2022-12-21T04:46:36.152" v="3623" actId="478"/>
          <ac:spMkLst>
            <pc:docMk/>
            <pc:sldMk cId="2288857151" sldId="340"/>
            <ac:spMk id="58" creationId="{9F312541-282E-C570-0CDE-8057AA81456C}"/>
          </ac:spMkLst>
        </pc:spChg>
        <pc:spChg chg="del">
          <ac:chgData name="Tomoyuki Ueda" userId="14975d2eb860b0ea" providerId="LiveId" clId="{4ADA9F41-D057-4750-9348-469154515B1F}" dt="2022-12-21T04:46:36.152" v="3623" actId="478"/>
          <ac:spMkLst>
            <pc:docMk/>
            <pc:sldMk cId="2288857151" sldId="340"/>
            <ac:spMk id="59" creationId="{FAE0775D-AA16-5745-F2D5-FF36BF336D1C}"/>
          </ac:spMkLst>
        </pc:spChg>
        <pc:spChg chg="del">
          <ac:chgData name="Tomoyuki Ueda" userId="14975d2eb860b0ea" providerId="LiveId" clId="{4ADA9F41-D057-4750-9348-469154515B1F}" dt="2022-12-21T04:46:36.152" v="3623" actId="478"/>
          <ac:spMkLst>
            <pc:docMk/>
            <pc:sldMk cId="2288857151" sldId="340"/>
            <ac:spMk id="60" creationId="{D4C43272-0188-9932-A1D0-4E38A67E27E9}"/>
          </ac:spMkLst>
        </pc:spChg>
        <pc:spChg chg="del">
          <ac:chgData name="Tomoyuki Ueda" userId="14975d2eb860b0ea" providerId="LiveId" clId="{4ADA9F41-D057-4750-9348-469154515B1F}" dt="2022-12-21T04:46:36.152" v="3623" actId="478"/>
          <ac:spMkLst>
            <pc:docMk/>
            <pc:sldMk cId="2288857151" sldId="340"/>
            <ac:spMk id="61" creationId="{9C48EFEE-0514-9ACC-55E8-448A48097482}"/>
          </ac:spMkLst>
        </pc:spChg>
        <pc:spChg chg="del">
          <ac:chgData name="Tomoyuki Ueda" userId="14975d2eb860b0ea" providerId="LiveId" clId="{4ADA9F41-D057-4750-9348-469154515B1F}" dt="2022-12-21T04:46:36.152" v="3623" actId="478"/>
          <ac:spMkLst>
            <pc:docMk/>
            <pc:sldMk cId="2288857151" sldId="340"/>
            <ac:spMk id="62" creationId="{F3FD7CB9-07BD-0E4D-EA7E-BA64CC467D9A}"/>
          </ac:spMkLst>
        </pc:spChg>
        <pc:spChg chg="del">
          <ac:chgData name="Tomoyuki Ueda" userId="14975d2eb860b0ea" providerId="LiveId" clId="{4ADA9F41-D057-4750-9348-469154515B1F}" dt="2022-12-21T04:46:36.152" v="3623" actId="478"/>
          <ac:spMkLst>
            <pc:docMk/>
            <pc:sldMk cId="2288857151" sldId="340"/>
            <ac:spMk id="63" creationId="{BD7FD36E-DA76-5562-DA56-4FBC1C038E07}"/>
          </ac:spMkLst>
        </pc:spChg>
        <pc:spChg chg="del">
          <ac:chgData name="Tomoyuki Ueda" userId="14975d2eb860b0ea" providerId="LiveId" clId="{4ADA9F41-D057-4750-9348-469154515B1F}" dt="2022-12-21T04:46:36.152" v="3623" actId="478"/>
          <ac:spMkLst>
            <pc:docMk/>
            <pc:sldMk cId="2288857151" sldId="340"/>
            <ac:spMk id="64" creationId="{CC232A1D-D327-B204-B145-7FA4F8EFF48C}"/>
          </ac:spMkLst>
        </pc:spChg>
        <pc:spChg chg="del">
          <ac:chgData name="Tomoyuki Ueda" userId="14975d2eb860b0ea" providerId="LiveId" clId="{4ADA9F41-D057-4750-9348-469154515B1F}" dt="2022-12-21T04:46:36.152" v="3623" actId="478"/>
          <ac:spMkLst>
            <pc:docMk/>
            <pc:sldMk cId="2288857151" sldId="340"/>
            <ac:spMk id="65" creationId="{409E921B-283D-6C45-BCC4-A3497E34B437}"/>
          </ac:spMkLst>
        </pc:spChg>
        <pc:spChg chg="del">
          <ac:chgData name="Tomoyuki Ueda" userId="14975d2eb860b0ea" providerId="LiveId" clId="{4ADA9F41-D057-4750-9348-469154515B1F}" dt="2022-12-21T04:46:36.152" v="3623" actId="478"/>
          <ac:spMkLst>
            <pc:docMk/>
            <pc:sldMk cId="2288857151" sldId="340"/>
            <ac:spMk id="66" creationId="{81F42B27-F191-3513-7580-B12763F1F12E}"/>
          </ac:spMkLst>
        </pc:spChg>
        <pc:spChg chg="del">
          <ac:chgData name="Tomoyuki Ueda" userId="14975d2eb860b0ea" providerId="LiveId" clId="{4ADA9F41-D057-4750-9348-469154515B1F}" dt="2022-12-21T04:46:36.152" v="3623" actId="478"/>
          <ac:spMkLst>
            <pc:docMk/>
            <pc:sldMk cId="2288857151" sldId="340"/>
            <ac:spMk id="67" creationId="{AB24FB17-95DF-F924-295A-6A43453FE57A}"/>
          </ac:spMkLst>
        </pc:spChg>
        <pc:spChg chg="del">
          <ac:chgData name="Tomoyuki Ueda" userId="14975d2eb860b0ea" providerId="LiveId" clId="{4ADA9F41-D057-4750-9348-469154515B1F}" dt="2022-12-21T04:46:36.152" v="3623" actId="478"/>
          <ac:spMkLst>
            <pc:docMk/>
            <pc:sldMk cId="2288857151" sldId="340"/>
            <ac:spMk id="68" creationId="{D812466F-AD50-E4B7-8874-144E3B617E95}"/>
          </ac:spMkLst>
        </pc:spChg>
        <pc:spChg chg="del">
          <ac:chgData name="Tomoyuki Ueda" userId="14975d2eb860b0ea" providerId="LiveId" clId="{4ADA9F41-D057-4750-9348-469154515B1F}" dt="2022-12-21T04:46:36.152" v="3623" actId="478"/>
          <ac:spMkLst>
            <pc:docMk/>
            <pc:sldMk cId="2288857151" sldId="340"/>
            <ac:spMk id="70" creationId="{6740375D-09C4-51CC-7268-E7549002527B}"/>
          </ac:spMkLst>
        </pc:spChg>
        <pc:spChg chg="del">
          <ac:chgData name="Tomoyuki Ueda" userId="14975d2eb860b0ea" providerId="LiveId" clId="{4ADA9F41-D057-4750-9348-469154515B1F}" dt="2022-12-21T04:46:36.152" v="3623" actId="478"/>
          <ac:spMkLst>
            <pc:docMk/>
            <pc:sldMk cId="2288857151" sldId="340"/>
            <ac:spMk id="71" creationId="{7993D99A-E5DD-A433-0E65-D8A9334C8822}"/>
          </ac:spMkLst>
        </pc:spChg>
        <pc:spChg chg="del">
          <ac:chgData name="Tomoyuki Ueda" userId="14975d2eb860b0ea" providerId="LiveId" clId="{4ADA9F41-D057-4750-9348-469154515B1F}" dt="2022-12-21T04:46:36.152" v="3623" actId="478"/>
          <ac:spMkLst>
            <pc:docMk/>
            <pc:sldMk cId="2288857151" sldId="340"/>
            <ac:spMk id="72" creationId="{7334FCAC-15D5-B64C-ADDA-2BD544A50A95}"/>
          </ac:spMkLst>
        </pc:spChg>
        <pc:spChg chg="del">
          <ac:chgData name="Tomoyuki Ueda" userId="14975d2eb860b0ea" providerId="LiveId" clId="{4ADA9F41-D057-4750-9348-469154515B1F}" dt="2022-12-21T04:46:36.152" v="3623" actId="478"/>
          <ac:spMkLst>
            <pc:docMk/>
            <pc:sldMk cId="2288857151" sldId="340"/>
            <ac:spMk id="73" creationId="{CFECC425-07CB-2203-038E-D76C6ABFD2D8}"/>
          </ac:spMkLst>
        </pc:spChg>
        <pc:spChg chg="del">
          <ac:chgData name="Tomoyuki Ueda" userId="14975d2eb860b0ea" providerId="LiveId" clId="{4ADA9F41-D057-4750-9348-469154515B1F}" dt="2022-12-21T04:46:36.152" v="3623" actId="478"/>
          <ac:spMkLst>
            <pc:docMk/>
            <pc:sldMk cId="2288857151" sldId="340"/>
            <ac:spMk id="74" creationId="{FFD76762-EC85-8DC1-BBE4-328F4990C5DB}"/>
          </ac:spMkLst>
        </pc:spChg>
        <pc:spChg chg="del">
          <ac:chgData name="Tomoyuki Ueda" userId="14975d2eb860b0ea" providerId="LiveId" clId="{4ADA9F41-D057-4750-9348-469154515B1F}" dt="2022-12-21T04:46:36.152" v="3623" actId="478"/>
          <ac:spMkLst>
            <pc:docMk/>
            <pc:sldMk cId="2288857151" sldId="340"/>
            <ac:spMk id="75" creationId="{492CEB8E-08B7-A17B-BACA-32A1807839B0}"/>
          </ac:spMkLst>
        </pc:spChg>
        <pc:spChg chg="del">
          <ac:chgData name="Tomoyuki Ueda" userId="14975d2eb860b0ea" providerId="LiveId" clId="{4ADA9F41-D057-4750-9348-469154515B1F}" dt="2022-12-21T04:46:36.152" v="3623" actId="478"/>
          <ac:spMkLst>
            <pc:docMk/>
            <pc:sldMk cId="2288857151" sldId="340"/>
            <ac:spMk id="76" creationId="{75E14D29-7E4C-A7CD-A5DA-928927AF6B3F}"/>
          </ac:spMkLst>
        </pc:spChg>
        <pc:spChg chg="del">
          <ac:chgData name="Tomoyuki Ueda" userId="14975d2eb860b0ea" providerId="LiveId" clId="{4ADA9F41-D057-4750-9348-469154515B1F}" dt="2022-12-21T04:46:36.152" v="3623" actId="478"/>
          <ac:spMkLst>
            <pc:docMk/>
            <pc:sldMk cId="2288857151" sldId="340"/>
            <ac:spMk id="77" creationId="{8E2DD6A2-A581-0BB9-5DEB-7C76152521D6}"/>
          </ac:spMkLst>
        </pc:spChg>
        <pc:spChg chg="del">
          <ac:chgData name="Tomoyuki Ueda" userId="14975d2eb860b0ea" providerId="LiveId" clId="{4ADA9F41-D057-4750-9348-469154515B1F}" dt="2022-12-21T04:46:36.152" v="3623" actId="478"/>
          <ac:spMkLst>
            <pc:docMk/>
            <pc:sldMk cId="2288857151" sldId="340"/>
            <ac:spMk id="78" creationId="{EFA9316B-2467-8B22-48B4-3B7AA76CA2A4}"/>
          </ac:spMkLst>
        </pc:spChg>
        <pc:spChg chg="del">
          <ac:chgData name="Tomoyuki Ueda" userId="14975d2eb860b0ea" providerId="LiveId" clId="{4ADA9F41-D057-4750-9348-469154515B1F}" dt="2022-12-21T04:46:36.152" v="3623" actId="478"/>
          <ac:spMkLst>
            <pc:docMk/>
            <pc:sldMk cId="2288857151" sldId="340"/>
            <ac:spMk id="79" creationId="{3C693DEF-AABD-387A-9637-352652BC6905}"/>
          </ac:spMkLst>
        </pc:spChg>
        <pc:spChg chg="del">
          <ac:chgData name="Tomoyuki Ueda" userId="14975d2eb860b0ea" providerId="LiveId" clId="{4ADA9F41-D057-4750-9348-469154515B1F}" dt="2022-12-21T04:46:36.152" v="3623" actId="478"/>
          <ac:spMkLst>
            <pc:docMk/>
            <pc:sldMk cId="2288857151" sldId="340"/>
            <ac:spMk id="80" creationId="{E071BAB6-AC5F-BCCD-FC53-D491930B6312}"/>
          </ac:spMkLst>
        </pc:spChg>
        <pc:spChg chg="del">
          <ac:chgData name="Tomoyuki Ueda" userId="14975d2eb860b0ea" providerId="LiveId" clId="{4ADA9F41-D057-4750-9348-469154515B1F}" dt="2022-12-21T04:46:36.152" v="3623" actId="478"/>
          <ac:spMkLst>
            <pc:docMk/>
            <pc:sldMk cId="2288857151" sldId="340"/>
            <ac:spMk id="81" creationId="{A823C961-ED22-E620-1F29-5C5169B3905C}"/>
          </ac:spMkLst>
        </pc:spChg>
        <pc:spChg chg="del">
          <ac:chgData name="Tomoyuki Ueda" userId="14975d2eb860b0ea" providerId="LiveId" clId="{4ADA9F41-D057-4750-9348-469154515B1F}" dt="2022-12-21T04:46:36.152" v="3623" actId="478"/>
          <ac:spMkLst>
            <pc:docMk/>
            <pc:sldMk cId="2288857151" sldId="340"/>
            <ac:spMk id="82" creationId="{C6A0DF15-1FE7-5D24-1CA7-04A91FD513CA}"/>
          </ac:spMkLst>
        </pc:spChg>
        <pc:spChg chg="del">
          <ac:chgData name="Tomoyuki Ueda" userId="14975d2eb860b0ea" providerId="LiveId" clId="{4ADA9F41-D057-4750-9348-469154515B1F}" dt="2022-12-21T04:46:36.152" v="3623" actId="478"/>
          <ac:spMkLst>
            <pc:docMk/>
            <pc:sldMk cId="2288857151" sldId="340"/>
            <ac:spMk id="83" creationId="{F7E2EE80-FDCF-2425-1B59-74E685C528D1}"/>
          </ac:spMkLst>
        </pc:spChg>
        <pc:spChg chg="del">
          <ac:chgData name="Tomoyuki Ueda" userId="14975d2eb860b0ea" providerId="LiveId" clId="{4ADA9F41-D057-4750-9348-469154515B1F}" dt="2022-12-21T04:46:36.152" v="3623" actId="478"/>
          <ac:spMkLst>
            <pc:docMk/>
            <pc:sldMk cId="2288857151" sldId="340"/>
            <ac:spMk id="84" creationId="{0FF9A1CB-2F98-1296-22B6-DCB2FC5F8937}"/>
          </ac:spMkLst>
        </pc:spChg>
        <pc:spChg chg="del">
          <ac:chgData name="Tomoyuki Ueda" userId="14975d2eb860b0ea" providerId="LiveId" clId="{4ADA9F41-D057-4750-9348-469154515B1F}" dt="2022-12-21T04:46:36.152" v="3623" actId="478"/>
          <ac:spMkLst>
            <pc:docMk/>
            <pc:sldMk cId="2288857151" sldId="340"/>
            <ac:spMk id="85" creationId="{91D9776A-FB38-6396-760E-6141D4E4C43A}"/>
          </ac:spMkLst>
        </pc:spChg>
        <pc:spChg chg="del">
          <ac:chgData name="Tomoyuki Ueda" userId="14975d2eb860b0ea" providerId="LiveId" clId="{4ADA9F41-D057-4750-9348-469154515B1F}" dt="2022-12-21T04:46:36.152" v="3623" actId="478"/>
          <ac:spMkLst>
            <pc:docMk/>
            <pc:sldMk cId="2288857151" sldId="340"/>
            <ac:spMk id="87" creationId="{EB7C371C-F77C-DE75-B47A-3B74ED22899B}"/>
          </ac:spMkLst>
        </pc:spChg>
        <pc:spChg chg="del">
          <ac:chgData name="Tomoyuki Ueda" userId="14975d2eb860b0ea" providerId="LiveId" clId="{4ADA9F41-D057-4750-9348-469154515B1F}" dt="2022-12-21T04:46:36.152" v="3623" actId="478"/>
          <ac:spMkLst>
            <pc:docMk/>
            <pc:sldMk cId="2288857151" sldId="340"/>
            <ac:spMk id="88" creationId="{CA215A7C-897A-430D-0F1D-33574BDF3192}"/>
          </ac:spMkLst>
        </pc:spChg>
        <pc:spChg chg="del">
          <ac:chgData name="Tomoyuki Ueda" userId="14975d2eb860b0ea" providerId="LiveId" clId="{4ADA9F41-D057-4750-9348-469154515B1F}" dt="2022-12-21T04:46:36.152" v="3623" actId="478"/>
          <ac:spMkLst>
            <pc:docMk/>
            <pc:sldMk cId="2288857151" sldId="340"/>
            <ac:spMk id="90" creationId="{85E6E6BD-6C32-2846-B620-6C0A551CCC7C}"/>
          </ac:spMkLst>
        </pc:spChg>
        <pc:spChg chg="del">
          <ac:chgData name="Tomoyuki Ueda" userId="14975d2eb860b0ea" providerId="LiveId" clId="{4ADA9F41-D057-4750-9348-469154515B1F}" dt="2022-12-21T04:46:36.152" v="3623" actId="478"/>
          <ac:spMkLst>
            <pc:docMk/>
            <pc:sldMk cId="2288857151" sldId="340"/>
            <ac:spMk id="91" creationId="{144078BA-1DE2-F127-21AF-D92A07146EF2}"/>
          </ac:spMkLst>
        </pc:spChg>
        <pc:spChg chg="del">
          <ac:chgData name="Tomoyuki Ueda" userId="14975d2eb860b0ea" providerId="LiveId" clId="{4ADA9F41-D057-4750-9348-469154515B1F}" dt="2022-12-21T04:46:36.152" v="3623" actId="478"/>
          <ac:spMkLst>
            <pc:docMk/>
            <pc:sldMk cId="2288857151" sldId="340"/>
            <ac:spMk id="92" creationId="{3E74FFB8-6DCA-5B4E-C77D-A0089C032598}"/>
          </ac:spMkLst>
        </pc:spChg>
        <pc:spChg chg="del">
          <ac:chgData name="Tomoyuki Ueda" userId="14975d2eb860b0ea" providerId="LiveId" clId="{4ADA9F41-D057-4750-9348-469154515B1F}" dt="2022-12-21T04:46:36.152" v="3623" actId="478"/>
          <ac:spMkLst>
            <pc:docMk/>
            <pc:sldMk cId="2288857151" sldId="340"/>
            <ac:spMk id="93" creationId="{320FDB62-BC43-8A0C-1F90-2AE40B1FD71B}"/>
          </ac:spMkLst>
        </pc:spChg>
        <pc:spChg chg="del">
          <ac:chgData name="Tomoyuki Ueda" userId="14975d2eb860b0ea" providerId="LiveId" clId="{4ADA9F41-D057-4750-9348-469154515B1F}" dt="2022-12-21T04:46:36.152" v="3623" actId="478"/>
          <ac:spMkLst>
            <pc:docMk/>
            <pc:sldMk cId="2288857151" sldId="340"/>
            <ac:spMk id="94" creationId="{65EDBA8C-F0A8-E4E9-3B33-C0BB6F244D7A}"/>
          </ac:spMkLst>
        </pc:spChg>
        <pc:spChg chg="del">
          <ac:chgData name="Tomoyuki Ueda" userId="14975d2eb860b0ea" providerId="LiveId" clId="{4ADA9F41-D057-4750-9348-469154515B1F}" dt="2022-12-21T04:46:36.152" v="3623" actId="478"/>
          <ac:spMkLst>
            <pc:docMk/>
            <pc:sldMk cId="2288857151" sldId="340"/>
            <ac:spMk id="95" creationId="{0DD6932C-E7F0-F7E7-BB71-EDDCA178641D}"/>
          </ac:spMkLst>
        </pc:spChg>
        <pc:spChg chg="del">
          <ac:chgData name="Tomoyuki Ueda" userId="14975d2eb860b0ea" providerId="LiveId" clId="{4ADA9F41-D057-4750-9348-469154515B1F}" dt="2022-12-21T04:46:36.152" v="3623" actId="478"/>
          <ac:spMkLst>
            <pc:docMk/>
            <pc:sldMk cId="2288857151" sldId="340"/>
            <ac:spMk id="96" creationId="{B27EF01E-4907-E50B-9F21-5CEF52393D6D}"/>
          </ac:spMkLst>
        </pc:spChg>
        <pc:spChg chg="del">
          <ac:chgData name="Tomoyuki Ueda" userId="14975d2eb860b0ea" providerId="LiveId" clId="{4ADA9F41-D057-4750-9348-469154515B1F}" dt="2022-12-21T04:46:36.152" v="3623" actId="478"/>
          <ac:spMkLst>
            <pc:docMk/>
            <pc:sldMk cId="2288857151" sldId="340"/>
            <ac:spMk id="97" creationId="{EC2E18E3-C4C1-6DE4-D282-E705811E92F1}"/>
          </ac:spMkLst>
        </pc:spChg>
        <pc:spChg chg="del">
          <ac:chgData name="Tomoyuki Ueda" userId="14975d2eb860b0ea" providerId="LiveId" clId="{4ADA9F41-D057-4750-9348-469154515B1F}" dt="2022-12-21T04:46:36.152" v="3623" actId="478"/>
          <ac:spMkLst>
            <pc:docMk/>
            <pc:sldMk cId="2288857151" sldId="340"/>
            <ac:spMk id="98" creationId="{1E19E81A-B836-3F56-33A9-EAD9664C4411}"/>
          </ac:spMkLst>
        </pc:spChg>
        <pc:spChg chg="del">
          <ac:chgData name="Tomoyuki Ueda" userId="14975d2eb860b0ea" providerId="LiveId" clId="{4ADA9F41-D057-4750-9348-469154515B1F}" dt="2022-12-21T04:46:36.152" v="3623" actId="478"/>
          <ac:spMkLst>
            <pc:docMk/>
            <pc:sldMk cId="2288857151" sldId="340"/>
            <ac:spMk id="99" creationId="{77D4E968-B6BA-E15C-5D39-AB5B8684E2C7}"/>
          </ac:spMkLst>
        </pc:spChg>
        <pc:spChg chg="del">
          <ac:chgData name="Tomoyuki Ueda" userId="14975d2eb860b0ea" providerId="LiveId" clId="{4ADA9F41-D057-4750-9348-469154515B1F}" dt="2022-12-21T04:46:36.152" v="3623" actId="478"/>
          <ac:spMkLst>
            <pc:docMk/>
            <pc:sldMk cId="2288857151" sldId="340"/>
            <ac:spMk id="100" creationId="{EFEB5E7C-DFD0-B55A-5B82-131E516F7D2A}"/>
          </ac:spMkLst>
        </pc:spChg>
        <pc:spChg chg="del">
          <ac:chgData name="Tomoyuki Ueda" userId="14975d2eb860b0ea" providerId="LiveId" clId="{4ADA9F41-D057-4750-9348-469154515B1F}" dt="2022-12-21T04:46:36.152" v="3623" actId="478"/>
          <ac:spMkLst>
            <pc:docMk/>
            <pc:sldMk cId="2288857151" sldId="340"/>
            <ac:spMk id="101" creationId="{775D15A6-ABC4-9691-353C-86F10DE1C92F}"/>
          </ac:spMkLst>
        </pc:spChg>
        <pc:spChg chg="del">
          <ac:chgData name="Tomoyuki Ueda" userId="14975d2eb860b0ea" providerId="LiveId" clId="{4ADA9F41-D057-4750-9348-469154515B1F}" dt="2022-12-21T04:46:36.152" v="3623" actId="478"/>
          <ac:spMkLst>
            <pc:docMk/>
            <pc:sldMk cId="2288857151" sldId="340"/>
            <ac:spMk id="102" creationId="{8385DA07-C6C0-FC33-FEA3-D712D56E9076}"/>
          </ac:spMkLst>
        </pc:spChg>
        <pc:spChg chg="del">
          <ac:chgData name="Tomoyuki Ueda" userId="14975d2eb860b0ea" providerId="LiveId" clId="{4ADA9F41-D057-4750-9348-469154515B1F}" dt="2022-12-21T04:46:36.152" v="3623" actId="478"/>
          <ac:spMkLst>
            <pc:docMk/>
            <pc:sldMk cId="2288857151" sldId="340"/>
            <ac:spMk id="103" creationId="{CCA60281-7DA1-94F3-CB48-D38BC6813766}"/>
          </ac:spMkLst>
        </pc:spChg>
        <pc:spChg chg="del">
          <ac:chgData name="Tomoyuki Ueda" userId="14975d2eb860b0ea" providerId="LiveId" clId="{4ADA9F41-D057-4750-9348-469154515B1F}" dt="2022-12-21T04:46:36.152" v="3623" actId="478"/>
          <ac:spMkLst>
            <pc:docMk/>
            <pc:sldMk cId="2288857151" sldId="340"/>
            <ac:spMk id="104" creationId="{1EA59388-1ADA-EED8-8002-39BA5F73F85D}"/>
          </ac:spMkLst>
        </pc:spChg>
        <pc:spChg chg="del">
          <ac:chgData name="Tomoyuki Ueda" userId="14975d2eb860b0ea" providerId="LiveId" clId="{4ADA9F41-D057-4750-9348-469154515B1F}" dt="2022-12-21T04:46:36.152" v="3623" actId="478"/>
          <ac:spMkLst>
            <pc:docMk/>
            <pc:sldMk cId="2288857151" sldId="340"/>
            <ac:spMk id="105" creationId="{CC1D1EB8-7F22-A433-6862-9C1FD727EAB1}"/>
          </ac:spMkLst>
        </pc:spChg>
        <pc:spChg chg="del">
          <ac:chgData name="Tomoyuki Ueda" userId="14975d2eb860b0ea" providerId="LiveId" clId="{4ADA9F41-D057-4750-9348-469154515B1F}" dt="2022-12-21T04:46:36.152" v="3623" actId="478"/>
          <ac:spMkLst>
            <pc:docMk/>
            <pc:sldMk cId="2288857151" sldId="340"/>
            <ac:spMk id="106" creationId="{7E236C25-8001-EE37-4D6C-8AD282197910}"/>
          </ac:spMkLst>
        </pc:spChg>
        <pc:spChg chg="del">
          <ac:chgData name="Tomoyuki Ueda" userId="14975d2eb860b0ea" providerId="LiveId" clId="{4ADA9F41-D057-4750-9348-469154515B1F}" dt="2022-12-21T04:46:36.152" v="3623" actId="478"/>
          <ac:spMkLst>
            <pc:docMk/>
            <pc:sldMk cId="2288857151" sldId="340"/>
            <ac:spMk id="107" creationId="{F6D17A39-BAE8-B497-2105-56B736F943F2}"/>
          </ac:spMkLst>
        </pc:spChg>
        <pc:spChg chg="del">
          <ac:chgData name="Tomoyuki Ueda" userId="14975d2eb860b0ea" providerId="LiveId" clId="{4ADA9F41-D057-4750-9348-469154515B1F}" dt="2022-12-21T04:46:36.152" v="3623" actId="478"/>
          <ac:spMkLst>
            <pc:docMk/>
            <pc:sldMk cId="2288857151" sldId="340"/>
            <ac:spMk id="108" creationId="{B315DF7F-0762-418A-8D04-855B9ECD6E42}"/>
          </ac:spMkLst>
        </pc:spChg>
        <pc:spChg chg="del">
          <ac:chgData name="Tomoyuki Ueda" userId="14975d2eb860b0ea" providerId="LiveId" clId="{4ADA9F41-D057-4750-9348-469154515B1F}" dt="2022-12-21T04:46:36.152" v="3623" actId="478"/>
          <ac:spMkLst>
            <pc:docMk/>
            <pc:sldMk cId="2288857151" sldId="340"/>
            <ac:spMk id="111" creationId="{D0543F9E-FC19-DCE7-A644-C0DD62EAF43A}"/>
          </ac:spMkLst>
        </pc:spChg>
        <pc:spChg chg="del">
          <ac:chgData name="Tomoyuki Ueda" userId="14975d2eb860b0ea" providerId="LiveId" clId="{4ADA9F41-D057-4750-9348-469154515B1F}" dt="2022-12-21T04:46:36.152" v="3623" actId="478"/>
          <ac:spMkLst>
            <pc:docMk/>
            <pc:sldMk cId="2288857151" sldId="340"/>
            <ac:spMk id="112" creationId="{B1E49C98-D0F4-F272-6563-07A35D3F274F}"/>
          </ac:spMkLst>
        </pc:spChg>
        <pc:spChg chg="del">
          <ac:chgData name="Tomoyuki Ueda" userId="14975d2eb860b0ea" providerId="LiveId" clId="{4ADA9F41-D057-4750-9348-469154515B1F}" dt="2022-12-21T04:46:36.152" v="3623" actId="478"/>
          <ac:spMkLst>
            <pc:docMk/>
            <pc:sldMk cId="2288857151" sldId="340"/>
            <ac:spMk id="113" creationId="{159FA8EA-6410-333C-594E-245503CC9BF9}"/>
          </ac:spMkLst>
        </pc:spChg>
        <pc:spChg chg="del">
          <ac:chgData name="Tomoyuki Ueda" userId="14975d2eb860b0ea" providerId="LiveId" clId="{4ADA9F41-D057-4750-9348-469154515B1F}" dt="2022-12-21T04:46:36.152" v="3623" actId="478"/>
          <ac:spMkLst>
            <pc:docMk/>
            <pc:sldMk cId="2288857151" sldId="340"/>
            <ac:spMk id="114" creationId="{EFFE3FDD-8B45-9840-0AC9-70A9B7BD0F72}"/>
          </ac:spMkLst>
        </pc:spChg>
        <pc:spChg chg="del">
          <ac:chgData name="Tomoyuki Ueda" userId="14975d2eb860b0ea" providerId="LiveId" clId="{4ADA9F41-D057-4750-9348-469154515B1F}" dt="2022-12-21T04:46:36.152" v="3623" actId="478"/>
          <ac:spMkLst>
            <pc:docMk/>
            <pc:sldMk cId="2288857151" sldId="340"/>
            <ac:spMk id="115" creationId="{A8E911DE-E53A-A1F9-4252-A9724267D02A}"/>
          </ac:spMkLst>
        </pc:spChg>
        <pc:spChg chg="del">
          <ac:chgData name="Tomoyuki Ueda" userId="14975d2eb860b0ea" providerId="LiveId" clId="{4ADA9F41-D057-4750-9348-469154515B1F}" dt="2022-12-21T04:46:36.152" v="3623" actId="478"/>
          <ac:spMkLst>
            <pc:docMk/>
            <pc:sldMk cId="2288857151" sldId="340"/>
            <ac:spMk id="116" creationId="{7AF8F8F3-4497-2AF1-C4ED-9B6829DB0C4F}"/>
          </ac:spMkLst>
        </pc:spChg>
        <pc:spChg chg="del">
          <ac:chgData name="Tomoyuki Ueda" userId="14975d2eb860b0ea" providerId="LiveId" clId="{4ADA9F41-D057-4750-9348-469154515B1F}" dt="2022-12-21T04:46:36.152" v="3623" actId="478"/>
          <ac:spMkLst>
            <pc:docMk/>
            <pc:sldMk cId="2288857151" sldId="340"/>
            <ac:spMk id="117" creationId="{A360DF81-D9B9-B655-1591-F18C209B031A}"/>
          </ac:spMkLst>
        </pc:spChg>
        <pc:spChg chg="del">
          <ac:chgData name="Tomoyuki Ueda" userId="14975d2eb860b0ea" providerId="LiveId" clId="{4ADA9F41-D057-4750-9348-469154515B1F}" dt="2022-12-21T04:46:36.152" v="3623" actId="478"/>
          <ac:spMkLst>
            <pc:docMk/>
            <pc:sldMk cId="2288857151" sldId="340"/>
            <ac:spMk id="118" creationId="{5A044808-F451-DC2E-84F3-C8D41BE4BE6C}"/>
          </ac:spMkLst>
        </pc:spChg>
        <pc:spChg chg="del">
          <ac:chgData name="Tomoyuki Ueda" userId="14975d2eb860b0ea" providerId="LiveId" clId="{4ADA9F41-D057-4750-9348-469154515B1F}" dt="2022-12-21T04:46:36.152" v="3623" actId="478"/>
          <ac:spMkLst>
            <pc:docMk/>
            <pc:sldMk cId="2288857151" sldId="340"/>
            <ac:spMk id="119" creationId="{4340BC32-64B6-6828-BC02-1F99F20823BE}"/>
          </ac:spMkLst>
        </pc:spChg>
        <pc:spChg chg="del">
          <ac:chgData name="Tomoyuki Ueda" userId="14975d2eb860b0ea" providerId="LiveId" clId="{4ADA9F41-D057-4750-9348-469154515B1F}" dt="2022-12-21T04:46:36.152" v="3623" actId="478"/>
          <ac:spMkLst>
            <pc:docMk/>
            <pc:sldMk cId="2288857151" sldId="340"/>
            <ac:spMk id="120" creationId="{2ECC0EDD-9EA5-F8E5-E5EC-294468FF640A}"/>
          </ac:spMkLst>
        </pc:spChg>
        <pc:spChg chg="del">
          <ac:chgData name="Tomoyuki Ueda" userId="14975d2eb860b0ea" providerId="LiveId" clId="{4ADA9F41-D057-4750-9348-469154515B1F}" dt="2022-12-21T04:46:36.152" v="3623" actId="478"/>
          <ac:spMkLst>
            <pc:docMk/>
            <pc:sldMk cId="2288857151" sldId="340"/>
            <ac:spMk id="121" creationId="{F583269C-FFD4-1169-B2A7-0F8B46BA1CDF}"/>
          </ac:spMkLst>
        </pc:spChg>
        <pc:spChg chg="del">
          <ac:chgData name="Tomoyuki Ueda" userId="14975d2eb860b0ea" providerId="LiveId" clId="{4ADA9F41-D057-4750-9348-469154515B1F}" dt="2022-12-21T04:46:36.152" v="3623" actId="478"/>
          <ac:spMkLst>
            <pc:docMk/>
            <pc:sldMk cId="2288857151" sldId="340"/>
            <ac:spMk id="122" creationId="{39895398-1355-770D-69BF-4D43A6121F0B}"/>
          </ac:spMkLst>
        </pc:spChg>
        <pc:spChg chg="del">
          <ac:chgData name="Tomoyuki Ueda" userId="14975d2eb860b0ea" providerId="LiveId" clId="{4ADA9F41-D057-4750-9348-469154515B1F}" dt="2022-12-21T04:46:36.152" v="3623" actId="478"/>
          <ac:spMkLst>
            <pc:docMk/>
            <pc:sldMk cId="2288857151" sldId="340"/>
            <ac:spMk id="123" creationId="{9F335DEA-41B9-CBD5-22E7-F88548A7BDD3}"/>
          </ac:spMkLst>
        </pc:spChg>
        <pc:spChg chg="del">
          <ac:chgData name="Tomoyuki Ueda" userId="14975d2eb860b0ea" providerId="LiveId" clId="{4ADA9F41-D057-4750-9348-469154515B1F}" dt="2022-12-21T04:46:36.152" v="3623" actId="478"/>
          <ac:spMkLst>
            <pc:docMk/>
            <pc:sldMk cId="2288857151" sldId="340"/>
            <ac:spMk id="124" creationId="{E1A699EA-BACE-CE2F-E0B8-DB152E2635AB}"/>
          </ac:spMkLst>
        </pc:spChg>
        <pc:spChg chg="del">
          <ac:chgData name="Tomoyuki Ueda" userId="14975d2eb860b0ea" providerId="LiveId" clId="{4ADA9F41-D057-4750-9348-469154515B1F}" dt="2022-12-21T04:46:36.152" v="3623" actId="478"/>
          <ac:spMkLst>
            <pc:docMk/>
            <pc:sldMk cId="2288857151" sldId="340"/>
            <ac:spMk id="125" creationId="{7EF4A6BE-C7F2-971F-35E2-EEADE61D20A9}"/>
          </ac:spMkLst>
        </pc:spChg>
        <pc:spChg chg="del">
          <ac:chgData name="Tomoyuki Ueda" userId="14975d2eb860b0ea" providerId="LiveId" clId="{4ADA9F41-D057-4750-9348-469154515B1F}" dt="2022-12-21T04:46:36.152" v="3623" actId="478"/>
          <ac:spMkLst>
            <pc:docMk/>
            <pc:sldMk cId="2288857151" sldId="340"/>
            <ac:spMk id="126" creationId="{38863416-8413-0814-8E41-67F06C5C671F}"/>
          </ac:spMkLst>
        </pc:spChg>
        <pc:spChg chg="del">
          <ac:chgData name="Tomoyuki Ueda" userId="14975d2eb860b0ea" providerId="LiveId" clId="{4ADA9F41-D057-4750-9348-469154515B1F}" dt="2022-12-21T04:46:36.152" v="3623" actId="478"/>
          <ac:spMkLst>
            <pc:docMk/>
            <pc:sldMk cId="2288857151" sldId="340"/>
            <ac:spMk id="127" creationId="{BF9EE9DA-D734-E1B0-6273-80FA58697AFB}"/>
          </ac:spMkLst>
        </pc:spChg>
        <pc:spChg chg="del">
          <ac:chgData name="Tomoyuki Ueda" userId="14975d2eb860b0ea" providerId="LiveId" clId="{4ADA9F41-D057-4750-9348-469154515B1F}" dt="2022-12-21T04:46:36.152" v="3623" actId="478"/>
          <ac:spMkLst>
            <pc:docMk/>
            <pc:sldMk cId="2288857151" sldId="340"/>
            <ac:spMk id="128" creationId="{1EE88374-FC53-0141-B1F5-C2B12E09D632}"/>
          </ac:spMkLst>
        </pc:spChg>
        <pc:spChg chg="del">
          <ac:chgData name="Tomoyuki Ueda" userId="14975d2eb860b0ea" providerId="LiveId" clId="{4ADA9F41-D057-4750-9348-469154515B1F}" dt="2022-12-21T04:46:36.152" v="3623" actId="478"/>
          <ac:spMkLst>
            <pc:docMk/>
            <pc:sldMk cId="2288857151" sldId="340"/>
            <ac:spMk id="129" creationId="{21626873-186F-6EC1-3C4F-5F65E4342DE1}"/>
          </ac:spMkLst>
        </pc:spChg>
        <pc:spChg chg="del">
          <ac:chgData name="Tomoyuki Ueda" userId="14975d2eb860b0ea" providerId="LiveId" clId="{4ADA9F41-D057-4750-9348-469154515B1F}" dt="2022-12-21T04:46:36.152" v="3623" actId="478"/>
          <ac:spMkLst>
            <pc:docMk/>
            <pc:sldMk cId="2288857151" sldId="340"/>
            <ac:spMk id="130" creationId="{A06717D5-4EDB-496F-6987-6AFFC5708874}"/>
          </ac:spMkLst>
        </pc:spChg>
        <pc:spChg chg="del">
          <ac:chgData name="Tomoyuki Ueda" userId="14975d2eb860b0ea" providerId="LiveId" clId="{4ADA9F41-D057-4750-9348-469154515B1F}" dt="2022-12-21T04:46:36.152" v="3623" actId="478"/>
          <ac:spMkLst>
            <pc:docMk/>
            <pc:sldMk cId="2288857151" sldId="340"/>
            <ac:spMk id="131" creationId="{FA18CA43-0EFE-9F05-5EDF-7D8A9EBC6AC5}"/>
          </ac:spMkLst>
        </pc:spChg>
        <pc:spChg chg="del">
          <ac:chgData name="Tomoyuki Ueda" userId="14975d2eb860b0ea" providerId="LiveId" clId="{4ADA9F41-D057-4750-9348-469154515B1F}" dt="2022-12-21T04:46:36.152" v="3623" actId="478"/>
          <ac:spMkLst>
            <pc:docMk/>
            <pc:sldMk cId="2288857151" sldId="340"/>
            <ac:spMk id="132" creationId="{B0EF48B2-685B-084A-35C9-239B0AB24BDA}"/>
          </ac:spMkLst>
        </pc:spChg>
        <pc:spChg chg="del">
          <ac:chgData name="Tomoyuki Ueda" userId="14975d2eb860b0ea" providerId="LiveId" clId="{4ADA9F41-D057-4750-9348-469154515B1F}" dt="2022-12-21T04:46:36.152" v="3623" actId="478"/>
          <ac:spMkLst>
            <pc:docMk/>
            <pc:sldMk cId="2288857151" sldId="340"/>
            <ac:spMk id="133" creationId="{98C49AC8-3948-8EDB-64A6-539C5C3798C6}"/>
          </ac:spMkLst>
        </pc:spChg>
        <pc:spChg chg="del">
          <ac:chgData name="Tomoyuki Ueda" userId="14975d2eb860b0ea" providerId="LiveId" clId="{4ADA9F41-D057-4750-9348-469154515B1F}" dt="2022-12-21T04:46:36.152" v="3623" actId="478"/>
          <ac:spMkLst>
            <pc:docMk/>
            <pc:sldMk cId="2288857151" sldId="340"/>
            <ac:spMk id="134" creationId="{CB86EB6E-6328-78AD-B0DB-991DFB5F0930}"/>
          </ac:spMkLst>
        </pc:spChg>
        <pc:spChg chg="del">
          <ac:chgData name="Tomoyuki Ueda" userId="14975d2eb860b0ea" providerId="LiveId" clId="{4ADA9F41-D057-4750-9348-469154515B1F}" dt="2022-12-21T04:46:36.152" v="3623" actId="478"/>
          <ac:spMkLst>
            <pc:docMk/>
            <pc:sldMk cId="2288857151" sldId="340"/>
            <ac:spMk id="135" creationId="{9A366ADB-6359-222E-C9C3-FA06B9C7CBED}"/>
          </ac:spMkLst>
        </pc:spChg>
        <pc:spChg chg="del">
          <ac:chgData name="Tomoyuki Ueda" userId="14975d2eb860b0ea" providerId="LiveId" clId="{4ADA9F41-D057-4750-9348-469154515B1F}" dt="2022-12-21T04:46:36.152" v="3623" actId="478"/>
          <ac:spMkLst>
            <pc:docMk/>
            <pc:sldMk cId="2288857151" sldId="340"/>
            <ac:spMk id="136" creationId="{FB0C00F5-F71A-3233-8C39-96162A1BF22B}"/>
          </ac:spMkLst>
        </pc:spChg>
        <pc:spChg chg="del">
          <ac:chgData name="Tomoyuki Ueda" userId="14975d2eb860b0ea" providerId="LiveId" clId="{4ADA9F41-D057-4750-9348-469154515B1F}" dt="2022-12-21T04:46:36.152" v="3623" actId="478"/>
          <ac:spMkLst>
            <pc:docMk/>
            <pc:sldMk cId="2288857151" sldId="340"/>
            <ac:spMk id="137" creationId="{FC43856E-094A-9E36-7892-C89600299610}"/>
          </ac:spMkLst>
        </pc:spChg>
        <pc:spChg chg="del">
          <ac:chgData name="Tomoyuki Ueda" userId="14975d2eb860b0ea" providerId="LiveId" clId="{4ADA9F41-D057-4750-9348-469154515B1F}" dt="2022-12-21T04:46:36.152" v="3623" actId="478"/>
          <ac:spMkLst>
            <pc:docMk/>
            <pc:sldMk cId="2288857151" sldId="340"/>
            <ac:spMk id="141" creationId="{74BC4A11-53C2-D8D1-FBFC-F770CD3FD67A}"/>
          </ac:spMkLst>
        </pc:spChg>
        <pc:spChg chg="del">
          <ac:chgData name="Tomoyuki Ueda" userId="14975d2eb860b0ea" providerId="LiveId" clId="{4ADA9F41-D057-4750-9348-469154515B1F}" dt="2022-12-21T04:46:36.152" v="3623" actId="478"/>
          <ac:spMkLst>
            <pc:docMk/>
            <pc:sldMk cId="2288857151" sldId="340"/>
            <ac:spMk id="188" creationId="{0ED4901E-356E-4A9E-6D9D-C4555D1FCFFC}"/>
          </ac:spMkLst>
        </pc:spChg>
        <pc:spChg chg="del">
          <ac:chgData name="Tomoyuki Ueda" userId="14975d2eb860b0ea" providerId="LiveId" clId="{4ADA9F41-D057-4750-9348-469154515B1F}" dt="2022-12-21T04:46:36.152" v="3623" actId="478"/>
          <ac:spMkLst>
            <pc:docMk/>
            <pc:sldMk cId="2288857151" sldId="340"/>
            <ac:spMk id="189" creationId="{BE757CB9-D9F8-8D86-EEE9-BE637A5BE80E}"/>
          </ac:spMkLst>
        </pc:spChg>
        <pc:spChg chg="del">
          <ac:chgData name="Tomoyuki Ueda" userId="14975d2eb860b0ea" providerId="LiveId" clId="{4ADA9F41-D057-4750-9348-469154515B1F}" dt="2022-12-21T04:46:36.152" v="3623" actId="478"/>
          <ac:spMkLst>
            <pc:docMk/>
            <pc:sldMk cId="2288857151" sldId="340"/>
            <ac:spMk id="190" creationId="{F3E02BB0-0148-B0A9-98F4-8031E107FD6D}"/>
          </ac:spMkLst>
        </pc:spChg>
        <pc:spChg chg="del">
          <ac:chgData name="Tomoyuki Ueda" userId="14975d2eb860b0ea" providerId="LiveId" clId="{4ADA9F41-D057-4750-9348-469154515B1F}" dt="2022-12-21T04:46:36.152" v="3623" actId="478"/>
          <ac:spMkLst>
            <pc:docMk/>
            <pc:sldMk cId="2288857151" sldId="340"/>
            <ac:spMk id="191" creationId="{8A55CCD2-67F6-0C43-D34B-53EB0DDEA2AC}"/>
          </ac:spMkLst>
        </pc:spChg>
        <pc:spChg chg="del">
          <ac:chgData name="Tomoyuki Ueda" userId="14975d2eb860b0ea" providerId="LiveId" clId="{4ADA9F41-D057-4750-9348-469154515B1F}" dt="2022-12-21T04:46:36.152" v="3623" actId="478"/>
          <ac:spMkLst>
            <pc:docMk/>
            <pc:sldMk cId="2288857151" sldId="340"/>
            <ac:spMk id="192" creationId="{CF3E3BCE-3AF7-E7C8-ADB2-C770EDDA5CAB}"/>
          </ac:spMkLst>
        </pc:spChg>
        <pc:spChg chg="del">
          <ac:chgData name="Tomoyuki Ueda" userId="14975d2eb860b0ea" providerId="LiveId" clId="{4ADA9F41-D057-4750-9348-469154515B1F}" dt="2022-12-21T04:46:36.152" v="3623" actId="478"/>
          <ac:spMkLst>
            <pc:docMk/>
            <pc:sldMk cId="2288857151" sldId="340"/>
            <ac:spMk id="193" creationId="{29645681-BE8D-A009-057C-CD8508E6317C}"/>
          </ac:spMkLst>
        </pc:spChg>
        <pc:spChg chg="del">
          <ac:chgData name="Tomoyuki Ueda" userId="14975d2eb860b0ea" providerId="LiveId" clId="{4ADA9F41-D057-4750-9348-469154515B1F}" dt="2022-12-21T04:46:36.152" v="3623" actId="478"/>
          <ac:spMkLst>
            <pc:docMk/>
            <pc:sldMk cId="2288857151" sldId="340"/>
            <ac:spMk id="194" creationId="{7A948738-F8AE-9094-525D-A4C5A7C5B083}"/>
          </ac:spMkLst>
        </pc:spChg>
        <pc:spChg chg="del">
          <ac:chgData name="Tomoyuki Ueda" userId="14975d2eb860b0ea" providerId="LiveId" clId="{4ADA9F41-D057-4750-9348-469154515B1F}" dt="2022-12-21T04:46:36.152" v="3623" actId="478"/>
          <ac:spMkLst>
            <pc:docMk/>
            <pc:sldMk cId="2288857151" sldId="340"/>
            <ac:spMk id="195" creationId="{BC1EF2F1-F6BD-D052-165C-9B67C1177AC4}"/>
          </ac:spMkLst>
        </pc:spChg>
        <pc:spChg chg="del">
          <ac:chgData name="Tomoyuki Ueda" userId="14975d2eb860b0ea" providerId="LiveId" clId="{4ADA9F41-D057-4750-9348-469154515B1F}" dt="2022-12-21T04:46:36.152" v="3623" actId="478"/>
          <ac:spMkLst>
            <pc:docMk/>
            <pc:sldMk cId="2288857151" sldId="340"/>
            <ac:spMk id="196" creationId="{A0161519-98F4-ECC4-0CC8-FF8CF6875BA1}"/>
          </ac:spMkLst>
        </pc:spChg>
        <pc:spChg chg="del">
          <ac:chgData name="Tomoyuki Ueda" userId="14975d2eb860b0ea" providerId="LiveId" clId="{4ADA9F41-D057-4750-9348-469154515B1F}" dt="2022-12-21T04:46:36.152" v="3623" actId="478"/>
          <ac:spMkLst>
            <pc:docMk/>
            <pc:sldMk cId="2288857151" sldId="340"/>
            <ac:spMk id="197" creationId="{E4C8CEA4-B71C-0030-E147-20994A96D68E}"/>
          </ac:spMkLst>
        </pc:spChg>
        <pc:spChg chg="del">
          <ac:chgData name="Tomoyuki Ueda" userId="14975d2eb860b0ea" providerId="LiveId" clId="{4ADA9F41-D057-4750-9348-469154515B1F}" dt="2022-12-21T04:46:36.152" v="3623" actId="478"/>
          <ac:spMkLst>
            <pc:docMk/>
            <pc:sldMk cId="2288857151" sldId="340"/>
            <ac:spMk id="198" creationId="{61690E9F-1224-99AD-CA59-176A3FF307B2}"/>
          </ac:spMkLst>
        </pc:spChg>
        <pc:spChg chg="del">
          <ac:chgData name="Tomoyuki Ueda" userId="14975d2eb860b0ea" providerId="LiveId" clId="{4ADA9F41-D057-4750-9348-469154515B1F}" dt="2022-12-21T04:46:36.152" v="3623" actId="478"/>
          <ac:spMkLst>
            <pc:docMk/>
            <pc:sldMk cId="2288857151" sldId="340"/>
            <ac:spMk id="199" creationId="{E78DE799-FDEA-9053-DF14-FD2BD40A1904}"/>
          </ac:spMkLst>
        </pc:spChg>
        <pc:spChg chg="del">
          <ac:chgData name="Tomoyuki Ueda" userId="14975d2eb860b0ea" providerId="LiveId" clId="{4ADA9F41-D057-4750-9348-469154515B1F}" dt="2022-12-21T04:46:36.152" v="3623" actId="478"/>
          <ac:spMkLst>
            <pc:docMk/>
            <pc:sldMk cId="2288857151" sldId="340"/>
            <ac:spMk id="200" creationId="{15BFA177-6449-05F9-BD01-F9C6DA628B58}"/>
          </ac:spMkLst>
        </pc:spChg>
        <pc:spChg chg="del">
          <ac:chgData name="Tomoyuki Ueda" userId="14975d2eb860b0ea" providerId="LiveId" clId="{4ADA9F41-D057-4750-9348-469154515B1F}" dt="2022-12-21T04:46:36.152" v="3623" actId="478"/>
          <ac:spMkLst>
            <pc:docMk/>
            <pc:sldMk cId="2288857151" sldId="340"/>
            <ac:spMk id="201" creationId="{D67DA1F8-A5E3-4936-37FF-82ACBB03E9D8}"/>
          </ac:spMkLst>
        </pc:spChg>
        <pc:spChg chg="del">
          <ac:chgData name="Tomoyuki Ueda" userId="14975d2eb860b0ea" providerId="LiveId" clId="{4ADA9F41-D057-4750-9348-469154515B1F}" dt="2022-12-21T04:46:36.152" v="3623" actId="478"/>
          <ac:spMkLst>
            <pc:docMk/>
            <pc:sldMk cId="2288857151" sldId="340"/>
            <ac:spMk id="202" creationId="{EB9DE412-F2B0-75B5-D790-48A5A2AAD4EB}"/>
          </ac:spMkLst>
        </pc:spChg>
        <pc:spChg chg="del">
          <ac:chgData name="Tomoyuki Ueda" userId="14975d2eb860b0ea" providerId="LiveId" clId="{4ADA9F41-D057-4750-9348-469154515B1F}" dt="2022-12-21T04:46:36.152" v="3623" actId="478"/>
          <ac:spMkLst>
            <pc:docMk/>
            <pc:sldMk cId="2288857151" sldId="340"/>
            <ac:spMk id="203" creationId="{77E9FBE0-7A7C-98D3-3372-0BB4DA0B4711}"/>
          </ac:spMkLst>
        </pc:spChg>
        <pc:spChg chg="del">
          <ac:chgData name="Tomoyuki Ueda" userId="14975d2eb860b0ea" providerId="LiveId" clId="{4ADA9F41-D057-4750-9348-469154515B1F}" dt="2022-12-21T04:46:36.152" v="3623" actId="478"/>
          <ac:spMkLst>
            <pc:docMk/>
            <pc:sldMk cId="2288857151" sldId="340"/>
            <ac:spMk id="204" creationId="{2884BFCD-167E-E5DE-7EAD-3DE925439643}"/>
          </ac:spMkLst>
        </pc:spChg>
        <pc:spChg chg="del">
          <ac:chgData name="Tomoyuki Ueda" userId="14975d2eb860b0ea" providerId="LiveId" clId="{4ADA9F41-D057-4750-9348-469154515B1F}" dt="2022-12-21T04:46:36.152" v="3623" actId="478"/>
          <ac:spMkLst>
            <pc:docMk/>
            <pc:sldMk cId="2288857151" sldId="340"/>
            <ac:spMk id="205" creationId="{936C12BB-2F91-77EF-4194-48E76B22C853}"/>
          </ac:spMkLst>
        </pc:spChg>
        <pc:spChg chg="del">
          <ac:chgData name="Tomoyuki Ueda" userId="14975d2eb860b0ea" providerId="LiveId" clId="{4ADA9F41-D057-4750-9348-469154515B1F}" dt="2022-12-21T04:46:36.152" v="3623" actId="478"/>
          <ac:spMkLst>
            <pc:docMk/>
            <pc:sldMk cId="2288857151" sldId="340"/>
            <ac:spMk id="206" creationId="{6EB4AD95-B4A0-4DFA-3984-32EBD1AB7BF1}"/>
          </ac:spMkLst>
        </pc:spChg>
        <pc:spChg chg="del">
          <ac:chgData name="Tomoyuki Ueda" userId="14975d2eb860b0ea" providerId="LiveId" clId="{4ADA9F41-D057-4750-9348-469154515B1F}" dt="2022-12-21T04:46:36.152" v="3623" actId="478"/>
          <ac:spMkLst>
            <pc:docMk/>
            <pc:sldMk cId="2288857151" sldId="340"/>
            <ac:spMk id="207" creationId="{4163FD40-2157-39BA-6BE3-4FF5088FADB7}"/>
          </ac:spMkLst>
        </pc:spChg>
        <pc:spChg chg="del">
          <ac:chgData name="Tomoyuki Ueda" userId="14975d2eb860b0ea" providerId="LiveId" clId="{4ADA9F41-D057-4750-9348-469154515B1F}" dt="2022-12-21T04:46:36.152" v="3623" actId="478"/>
          <ac:spMkLst>
            <pc:docMk/>
            <pc:sldMk cId="2288857151" sldId="340"/>
            <ac:spMk id="208" creationId="{B1416CCE-104B-5B18-B1D2-7A0CFFB43638}"/>
          </ac:spMkLst>
        </pc:spChg>
        <pc:spChg chg="del">
          <ac:chgData name="Tomoyuki Ueda" userId="14975d2eb860b0ea" providerId="LiveId" clId="{4ADA9F41-D057-4750-9348-469154515B1F}" dt="2022-12-21T04:46:36.152" v="3623" actId="478"/>
          <ac:spMkLst>
            <pc:docMk/>
            <pc:sldMk cId="2288857151" sldId="340"/>
            <ac:spMk id="209" creationId="{04F0D78F-1E5C-2913-CE3E-F02EDE798923}"/>
          </ac:spMkLst>
        </pc:spChg>
        <pc:spChg chg="del">
          <ac:chgData name="Tomoyuki Ueda" userId="14975d2eb860b0ea" providerId="LiveId" clId="{4ADA9F41-D057-4750-9348-469154515B1F}" dt="2022-12-21T04:46:36.152" v="3623" actId="478"/>
          <ac:spMkLst>
            <pc:docMk/>
            <pc:sldMk cId="2288857151" sldId="340"/>
            <ac:spMk id="210" creationId="{F84540C4-DDB1-E964-0940-E55FFE9B9494}"/>
          </ac:spMkLst>
        </pc:spChg>
        <pc:spChg chg="del">
          <ac:chgData name="Tomoyuki Ueda" userId="14975d2eb860b0ea" providerId="LiveId" clId="{4ADA9F41-D057-4750-9348-469154515B1F}" dt="2022-12-21T04:46:36.152" v="3623" actId="478"/>
          <ac:spMkLst>
            <pc:docMk/>
            <pc:sldMk cId="2288857151" sldId="340"/>
            <ac:spMk id="211" creationId="{FFCBF06F-E5B3-E234-55B9-6151D2969F8D}"/>
          </ac:spMkLst>
        </pc:spChg>
        <pc:spChg chg="del">
          <ac:chgData name="Tomoyuki Ueda" userId="14975d2eb860b0ea" providerId="LiveId" clId="{4ADA9F41-D057-4750-9348-469154515B1F}" dt="2022-12-21T04:46:36.152" v="3623" actId="478"/>
          <ac:spMkLst>
            <pc:docMk/>
            <pc:sldMk cId="2288857151" sldId="340"/>
            <ac:spMk id="212" creationId="{A3D8DE50-A90B-EC46-1343-D8787D131084}"/>
          </ac:spMkLst>
        </pc:spChg>
        <pc:spChg chg="del">
          <ac:chgData name="Tomoyuki Ueda" userId="14975d2eb860b0ea" providerId="LiveId" clId="{4ADA9F41-D057-4750-9348-469154515B1F}" dt="2022-12-21T04:46:36.152" v="3623" actId="478"/>
          <ac:spMkLst>
            <pc:docMk/>
            <pc:sldMk cId="2288857151" sldId="340"/>
            <ac:spMk id="213" creationId="{E6F2D54F-1F00-30AC-C0D7-F517F305A65D}"/>
          </ac:spMkLst>
        </pc:spChg>
        <pc:spChg chg="del">
          <ac:chgData name="Tomoyuki Ueda" userId="14975d2eb860b0ea" providerId="LiveId" clId="{4ADA9F41-D057-4750-9348-469154515B1F}" dt="2022-12-21T04:46:36.152" v="3623" actId="478"/>
          <ac:spMkLst>
            <pc:docMk/>
            <pc:sldMk cId="2288857151" sldId="340"/>
            <ac:spMk id="214" creationId="{23EC28FB-D18D-CD6D-0F2A-B4A40BBCC789}"/>
          </ac:spMkLst>
        </pc:spChg>
        <pc:spChg chg="del">
          <ac:chgData name="Tomoyuki Ueda" userId="14975d2eb860b0ea" providerId="LiveId" clId="{4ADA9F41-D057-4750-9348-469154515B1F}" dt="2022-12-21T04:46:36.152" v="3623" actId="478"/>
          <ac:spMkLst>
            <pc:docMk/>
            <pc:sldMk cId="2288857151" sldId="340"/>
            <ac:spMk id="215" creationId="{9B1BC0BD-9EE3-5E13-03A2-AA6464266D27}"/>
          </ac:spMkLst>
        </pc:spChg>
        <pc:spChg chg="del">
          <ac:chgData name="Tomoyuki Ueda" userId="14975d2eb860b0ea" providerId="LiveId" clId="{4ADA9F41-D057-4750-9348-469154515B1F}" dt="2022-12-21T04:46:36.152" v="3623" actId="478"/>
          <ac:spMkLst>
            <pc:docMk/>
            <pc:sldMk cId="2288857151" sldId="340"/>
            <ac:spMk id="216" creationId="{7613594B-A8FF-6F16-C9FC-F78D5E0442D9}"/>
          </ac:spMkLst>
        </pc:spChg>
        <pc:spChg chg="del">
          <ac:chgData name="Tomoyuki Ueda" userId="14975d2eb860b0ea" providerId="LiveId" clId="{4ADA9F41-D057-4750-9348-469154515B1F}" dt="2022-12-21T04:46:36.152" v="3623" actId="478"/>
          <ac:spMkLst>
            <pc:docMk/>
            <pc:sldMk cId="2288857151" sldId="340"/>
            <ac:spMk id="217" creationId="{55797339-91E0-590A-CB2E-8C6DA52E05B5}"/>
          </ac:spMkLst>
        </pc:spChg>
        <pc:spChg chg="del">
          <ac:chgData name="Tomoyuki Ueda" userId="14975d2eb860b0ea" providerId="LiveId" clId="{4ADA9F41-D057-4750-9348-469154515B1F}" dt="2022-12-21T04:46:36.152" v="3623" actId="478"/>
          <ac:spMkLst>
            <pc:docMk/>
            <pc:sldMk cId="2288857151" sldId="340"/>
            <ac:spMk id="218" creationId="{C00586CF-9FF7-8DD7-56DB-F97095A139E2}"/>
          </ac:spMkLst>
        </pc:spChg>
        <pc:spChg chg="del">
          <ac:chgData name="Tomoyuki Ueda" userId="14975d2eb860b0ea" providerId="LiveId" clId="{4ADA9F41-D057-4750-9348-469154515B1F}" dt="2022-12-21T04:46:36.152" v="3623" actId="478"/>
          <ac:spMkLst>
            <pc:docMk/>
            <pc:sldMk cId="2288857151" sldId="340"/>
            <ac:spMk id="219" creationId="{D8F91F39-59F9-A750-F0AF-335435C5138E}"/>
          </ac:spMkLst>
        </pc:spChg>
        <pc:spChg chg="del">
          <ac:chgData name="Tomoyuki Ueda" userId="14975d2eb860b0ea" providerId="LiveId" clId="{4ADA9F41-D057-4750-9348-469154515B1F}" dt="2022-12-21T04:46:36.152" v="3623" actId="478"/>
          <ac:spMkLst>
            <pc:docMk/>
            <pc:sldMk cId="2288857151" sldId="340"/>
            <ac:spMk id="220" creationId="{F17D6744-0357-C3AD-D137-0DEB74F576F9}"/>
          </ac:spMkLst>
        </pc:spChg>
        <pc:spChg chg="del">
          <ac:chgData name="Tomoyuki Ueda" userId="14975d2eb860b0ea" providerId="LiveId" clId="{4ADA9F41-D057-4750-9348-469154515B1F}" dt="2022-12-21T04:46:36.152" v="3623" actId="478"/>
          <ac:spMkLst>
            <pc:docMk/>
            <pc:sldMk cId="2288857151" sldId="340"/>
            <ac:spMk id="221" creationId="{BE7506F7-97BA-665B-F613-3A2EB76E8E48}"/>
          </ac:spMkLst>
        </pc:spChg>
        <pc:spChg chg="del">
          <ac:chgData name="Tomoyuki Ueda" userId="14975d2eb860b0ea" providerId="LiveId" clId="{4ADA9F41-D057-4750-9348-469154515B1F}" dt="2022-12-21T04:46:36.152" v="3623" actId="478"/>
          <ac:spMkLst>
            <pc:docMk/>
            <pc:sldMk cId="2288857151" sldId="340"/>
            <ac:spMk id="222" creationId="{AB3EE8E0-1B86-B0AA-8121-C62B0991904D}"/>
          </ac:spMkLst>
        </pc:spChg>
        <pc:spChg chg="del">
          <ac:chgData name="Tomoyuki Ueda" userId="14975d2eb860b0ea" providerId="LiveId" clId="{4ADA9F41-D057-4750-9348-469154515B1F}" dt="2022-12-21T04:46:36.152" v="3623" actId="478"/>
          <ac:spMkLst>
            <pc:docMk/>
            <pc:sldMk cId="2288857151" sldId="340"/>
            <ac:spMk id="223" creationId="{37B7640C-40D4-6F11-858B-7E42ED1568A5}"/>
          </ac:spMkLst>
        </pc:spChg>
        <pc:spChg chg="del">
          <ac:chgData name="Tomoyuki Ueda" userId="14975d2eb860b0ea" providerId="LiveId" clId="{4ADA9F41-D057-4750-9348-469154515B1F}" dt="2022-12-21T04:46:36.152" v="3623" actId="478"/>
          <ac:spMkLst>
            <pc:docMk/>
            <pc:sldMk cId="2288857151" sldId="340"/>
            <ac:spMk id="224" creationId="{B2732FA8-65E0-83DA-1E96-C23E5E782B70}"/>
          </ac:spMkLst>
        </pc:spChg>
        <pc:spChg chg="del">
          <ac:chgData name="Tomoyuki Ueda" userId="14975d2eb860b0ea" providerId="LiveId" clId="{4ADA9F41-D057-4750-9348-469154515B1F}" dt="2022-12-21T04:46:36.152" v="3623" actId="478"/>
          <ac:spMkLst>
            <pc:docMk/>
            <pc:sldMk cId="2288857151" sldId="340"/>
            <ac:spMk id="225" creationId="{4E9BEFAF-E6F7-F629-0C2D-DA7D4FBF58A8}"/>
          </ac:spMkLst>
        </pc:spChg>
        <pc:spChg chg="del">
          <ac:chgData name="Tomoyuki Ueda" userId="14975d2eb860b0ea" providerId="LiveId" clId="{4ADA9F41-D057-4750-9348-469154515B1F}" dt="2022-12-21T04:46:36.152" v="3623" actId="478"/>
          <ac:spMkLst>
            <pc:docMk/>
            <pc:sldMk cId="2288857151" sldId="340"/>
            <ac:spMk id="226" creationId="{58EBD29F-3AF2-218B-CE01-F69E86AE254B}"/>
          </ac:spMkLst>
        </pc:spChg>
        <pc:spChg chg="del">
          <ac:chgData name="Tomoyuki Ueda" userId="14975d2eb860b0ea" providerId="LiveId" clId="{4ADA9F41-D057-4750-9348-469154515B1F}" dt="2022-12-21T04:46:36.152" v="3623" actId="478"/>
          <ac:spMkLst>
            <pc:docMk/>
            <pc:sldMk cId="2288857151" sldId="340"/>
            <ac:spMk id="227" creationId="{FCE0DA32-E9E4-AA7A-C587-521C689F7C07}"/>
          </ac:spMkLst>
        </pc:spChg>
        <pc:spChg chg="del">
          <ac:chgData name="Tomoyuki Ueda" userId="14975d2eb860b0ea" providerId="LiveId" clId="{4ADA9F41-D057-4750-9348-469154515B1F}" dt="2022-12-21T04:46:36.152" v="3623" actId="478"/>
          <ac:spMkLst>
            <pc:docMk/>
            <pc:sldMk cId="2288857151" sldId="340"/>
            <ac:spMk id="228" creationId="{B14A6F18-842A-AB3F-0529-B2ABE86E9E51}"/>
          </ac:spMkLst>
        </pc:spChg>
        <pc:spChg chg="del">
          <ac:chgData name="Tomoyuki Ueda" userId="14975d2eb860b0ea" providerId="LiveId" clId="{4ADA9F41-D057-4750-9348-469154515B1F}" dt="2022-12-21T04:46:36.152" v="3623" actId="478"/>
          <ac:spMkLst>
            <pc:docMk/>
            <pc:sldMk cId="2288857151" sldId="340"/>
            <ac:spMk id="229" creationId="{7A083FED-C091-8594-C506-291D958E8691}"/>
          </ac:spMkLst>
        </pc:spChg>
        <pc:spChg chg="del">
          <ac:chgData name="Tomoyuki Ueda" userId="14975d2eb860b0ea" providerId="LiveId" clId="{4ADA9F41-D057-4750-9348-469154515B1F}" dt="2022-12-21T04:46:36.152" v="3623" actId="478"/>
          <ac:spMkLst>
            <pc:docMk/>
            <pc:sldMk cId="2288857151" sldId="340"/>
            <ac:spMk id="230" creationId="{0A4FE0DB-6CAC-99ED-BA0D-87FB455C217D}"/>
          </ac:spMkLst>
        </pc:spChg>
        <pc:spChg chg="del">
          <ac:chgData name="Tomoyuki Ueda" userId="14975d2eb860b0ea" providerId="LiveId" clId="{4ADA9F41-D057-4750-9348-469154515B1F}" dt="2022-12-21T04:46:36.152" v="3623" actId="478"/>
          <ac:spMkLst>
            <pc:docMk/>
            <pc:sldMk cId="2288857151" sldId="340"/>
            <ac:spMk id="231" creationId="{B78DE962-AAD6-4C09-8ECC-0BE71CABDF4C}"/>
          </ac:spMkLst>
        </pc:spChg>
        <pc:spChg chg="del">
          <ac:chgData name="Tomoyuki Ueda" userId="14975d2eb860b0ea" providerId="LiveId" clId="{4ADA9F41-D057-4750-9348-469154515B1F}" dt="2022-12-21T04:46:36.152" v="3623" actId="478"/>
          <ac:spMkLst>
            <pc:docMk/>
            <pc:sldMk cId="2288857151" sldId="340"/>
            <ac:spMk id="232" creationId="{02DF08CF-0BAE-8B84-0C60-547727BF07F8}"/>
          </ac:spMkLst>
        </pc:spChg>
        <pc:spChg chg="del">
          <ac:chgData name="Tomoyuki Ueda" userId="14975d2eb860b0ea" providerId="LiveId" clId="{4ADA9F41-D057-4750-9348-469154515B1F}" dt="2022-12-21T04:46:36.152" v="3623" actId="478"/>
          <ac:spMkLst>
            <pc:docMk/>
            <pc:sldMk cId="2288857151" sldId="340"/>
            <ac:spMk id="233" creationId="{8ACDF0BA-7513-3F32-7252-2587F6168334}"/>
          </ac:spMkLst>
        </pc:spChg>
        <pc:spChg chg="del">
          <ac:chgData name="Tomoyuki Ueda" userId="14975d2eb860b0ea" providerId="LiveId" clId="{4ADA9F41-D057-4750-9348-469154515B1F}" dt="2022-12-21T04:46:36.152" v="3623" actId="478"/>
          <ac:spMkLst>
            <pc:docMk/>
            <pc:sldMk cId="2288857151" sldId="340"/>
            <ac:spMk id="234" creationId="{6A084B93-2722-5B24-9285-35509E6C04FA}"/>
          </ac:spMkLst>
        </pc:spChg>
        <pc:spChg chg="del">
          <ac:chgData name="Tomoyuki Ueda" userId="14975d2eb860b0ea" providerId="LiveId" clId="{4ADA9F41-D057-4750-9348-469154515B1F}" dt="2022-12-21T04:46:36.152" v="3623" actId="478"/>
          <ac:spMkLst>
            <pc:docMk/>
            <pc:sldMk cId="2288857151" sldId="340"/>
            <ac:spMk id="235" creationId="{32A411E9-1201-180B-EFCD-5B2FDCFC3AB2}"/>
          </ac:spMkLst>
        </pc:spChg>
        <pc:spChg chg="del">
          <ac:chgData name="Tomoyuki Ueda" userId="14975d2eb860b0ea" providerId="LiveId" clId="{4ADA9F41-D057-4750-9348-469154515B1F}" dt="2022-12-21T04:46:36.152" v="3623" actId="478"/>
          <ac:spMkLst>
            <pc:docMk/>
            <pc:sldMk cId="2288857151" sldId="340"/>
            <ac:spMk id="236" creationId="{01930EB5-C473-F823-8C2B-BF0DC609B3D8}"/>
          </ac:spMkLst>
        </pc:spChg>
        <pc:spChg chg="del">
          <ac:chgData name="Tomoyuki Ueda" userId="14975d2eb860b0ea" providerId="LiveId" clId="{4ADA9F41-D057-4750-9348-469154515B1F}" dt="2022-12-21T04:46:36.152" v="3623" actId="478"/>
          <ac:spMkLst>
            <pc:docMk/>
            <pc:sldMk cId="2288857151" sldId="340"/>
            <ac:spMk id="237" creationId="{DCACFD57-4B73-1182-0FC4-BA1EBE31E84E}"/>
          </ac:spMkLst>
        </pc:spChg>
        <pc:spChg chg="del">
          <ac:chgData name="Tomoyuki Ueda" userId="14975d2eb860b0ea" providerId="LiveId" clId="{4ADA9F41-D057-4750-9348-469154515B1F}" dt="2022-12-21T04:46:36.152" v="3623" actId="478"/>
          <ac:spMkLst>
            <pc:docMk/>
            <pc:sldMk cId="2288857151" sldId="340"/>
            <ac:spMk id="238" creationId="{25BA2281-71FF-48CE-C9E3-D1F8FA014E77}"/>
          </ac:spMkLst>
        </pc:spChg>
        <pc:spChg chg="del">
          <ac:chgData name="Tomoyuki Ueda" userId="14975d2eb860b0ea" providerId="LiveId" clId="{4ADA9F41-D057-4750-9348-469154515B1F}" dt="2022-12-21T04:46:36.152" v="3623" actId="478"/>
          <ac:spMkLst>
            <pc:docMk/>
            <pc:sldMk cId="2288857151" sldId="340"/>
            <ac:spMk id="239" creationId="{7127616F-FD26-7DDA-E1D6-6EA1176D344B}"/>
          </ac:spMkLst>
        </pc:spChg>
        <pc:spChg chg="del">
          <ac:chgData name="Tomoyuki Ueda" userId="14975d2eb860b0ea" providerId="LiveId" clId="{4ADA9F41-D057-4750-9348-469154515B1F}" dt="2022-12-21T04:46:36.152" v="3623" actId="478"/>
          <ac:spMkLst>
            <pc:docMk/>
            <pc:sldMk cId="2288857151" sldId="340"/>
            <ac:spMk id="240" creationId="{90083C91-13DE-79D2-FED0-2D0043D0ADF0}"/>
          </ac:spMkLst>
        </pc:spChg>
        <pc:spChg chg="del">
          <ac:chgData name="Tomoyuki Ueda" userId="14975d2eb860b0ea" providerId="LiveId" clId="{4ADA9F41-D057-4750-9348-469154515B1F}" dt="2022-12-21T04:46:36.152" v="3623" actId="478"/>
          <ac:spMkLst>
            <pc:docMk/>
            <pc:sldMk cId="2288857151" sldId="340"/>
            <ac:spMk id="241" creationId="{F2ECEB56-2665-F7D1-4095-4E08A1913CCC}"/>
          </ac:spMkLst>
        </pc:spChg>
        <pc:spChg chg="del">
          <ac:chgData name="Tomoyuki Ueda" userId="14975d2eb860b0ea" providerId="LiveId" clId="{4ADA9F41-D057-4750-9348-469154515B1F}" dt="2022-12-21T04:46:36.152" v="3623" actId="478"/>
          <ac:spMkLst>
            <pc:docMk/>
            <pc:sldMk cId="2288857151" sldId="340"/>
            <ac:spMk id="242" creationId="{F55EF256-52CD-EB47-C310-2F0A38CB0566}"/>
          </ac:spMkLst>
        </pc:spChg>
        <pc:spChg chg="del">
          <ac:chgData name="Tomoyuki Ueda" userId="14975d2eb860b0ea" providerId="LiveId" clId="{4ADA9F41-D057-4750-9348-469154515B1F}" dt="2022-12-21T04:46:36.152" v="3623" actId="478"/>
          <ac:spMkLst>
            <pc:docMk/>
            <pc:sldMk cId="2288857151" sldId="340"/>
            <ac:spMk id="243" creationId="{1B30541F-32E3-C95B-2BED-32C6D0D4822F}"/>
          </ac:spMkLst>
        </pc:spChg>
        <pc:spChg chg="del">
          <ac:chgData name="Tomoyuki Ueda" userId="14975d2eb860b0ea" providerId="LiveId" clId="{4ADA9F41-D057-4750-9348-469154515B1F}" dt="2022-12-21T04:46:36.152" v="3623" actId="478"/>
          <ac:spMkLst>
            <pc:docMk/>
            <pc:sldMk cId="2288857151" sldId="340"/>
            <ac:spMk id="244" creationId="{7B6C62DE-7852-129B-C77B-6B4B7DA206A8}"/>
          </ac:spMkLst>
        </pc:spChg>
        <pc:spChg chg="del">
          <ac:chgData name="Tomoyuki Ueda" userId="14975d2eb860b0ea" providerId="LiveId" clId="{4ADA9F41-D057-4750-9348-469154515B1F}" dt="2022-12-21T04:46:36.152" v="3623" actId="478"/>
          <ac:spMkLst>
            <pc:docMk/>
            <pc:sldMk cId="2288857151" sldId="340"/>
            <ac:spMk id="245" creationId="{8710A9EC-20E0-3B99-7F4D-31778531381C}"/>
          </ac:spMkLst>
        </pc:spChg>
        <pc:cxnChg chg="del">
          <ac:chgData name="Tomoyuki Ueda" userId="14975d2eb860b0ea" providerId="LiveId" clId="{4ADA9F41-D057-4750-9348-469154515B1F}" dt="2022-12-21T04:46:36.152" v="3623" actId="478"/>
          <ac:cxnSpMkLst>
            <pc:docMk/>
            <pc:sldMk cId="2288857151" sldId="340"/>
            <ac:cxnSpMk id="8" creationId="{97EB5DA1-E43E-F5C6-BB72-684022C3310E}"/>
          </ac:cxnSpMkLst>
        </pc:cxnChg>
        <pc:cxnChg chg="del">
          <ac:chgData name="Tomoyuki Ueda" userId="14975d2eb860b0ea" providerId="LiveId" clId="{4ADA9F41-D057-4750-9348-469154515B1F}" dt="2022-12-21T04:46:36.152" v="3623" actId="478"/>
          <ac:cxnSpMkLst>
            <pc:docMk/>
            <pc:sldMk cId="2288857151" sldId="340"/>
            <ac:cxnSpMk id="9" creationId="{21CBDEC8-7298-2AF2-F8F8-CA7256C1835F}"/>
          </ac:cxnSpMkLst>
        </pc:cxnChg>
        <pc:cxnChg chg="del">
          <ac:chgData name="Tomoyuki Ueda" userId="14975d2eb860b0ea" providerId="LiveId" clId="{4ADA9F41-D057-4750-9348-469154515B1F}" dt="2022-12-21T04:46:36.152" v="3623" actId="478"/>
          <ac:cxnSpMkLst>
            <pc:docMk/>
            <pc:sldMk cId="2288857151" sldId="340"/>
            <ac:cxnSpMk id="140" creationId="{8224BD98-4005-217D-C94A-BD2EC965509F}"/>
          </ac:cxnSpMkLst>
        </pc:cxnChg>
        <pc:cxnChg chg="del">
          <ac:chgData name="Tomoyuki Ueda" userId="14975d2eb860b0ea" providerId="LiveId" clId="{4ADA9F41-D057-4750-9348-469154515B1F}" dt="2022-12-21T04:46:36.152" v="3623" actId="478"/>
          <ac:cxnSpMkLst>
            <pc:docMk/>
            <pc:sldMk cId="2288857151" sldId="340"/>
            <ac:cxnSpMk id="247" creationId="{11E8B57D-1849-7D94-06D0-BB99F61BD2C6}"/>
          </ac:cxnSpMkLst>
        </pc:cxnChg>
      </pc:sldChg>
      <pc:sldChg chg="addSp delSp modSp add del mod">
        <pc:chgData name="Tomoyuki Ueda" userId="14975d2eb860b0ea" providerId="LiveId" clId="{4ADA9F41-D057-4750-9348-469154515B1F}" dt="2022-12-21T14:11:18.757" v="6014" actId="47"/>
        <pc:sldMkLst>
          <pc:docMk/>
          <pc:sldMk cId="3747033132" sldId="340"/>
        </pc:sldMkLst>
        <pc:spChg chg="mod">
          <ac:chgData name="Tomoyuki Ueda" userId="14975d2eb860b0ea" providerId="LiveId" clId="{4ADA9F41-D057-4750-9348-469154515B1F}" dt="2022-12-21T14:07:20.508" v="5776" actId="20577"/>
          <ac:spMkLst>
            <pc:docMk/>
            <pc:sldMk cId="3747033132" sldId="340"/>
            <ac:spMk id="2" creationId="{DB9ECCC1-6A48-676A-78B9-FC43576D4F22}"/>
          </ac:spMkLst>
        </pc:spChg>
        <pc:spChg chg="mod">
          <ac:chgData name="Tomoyuki Ueda" userId="14975d2eb860b0ea" providerId="LiveId" clId="{4ADA9F41-D057-4750-9348-469154515B1F}" dt="2022-12-21T14:10:16.645" v="6013" actId="20577"/>
          <ac:spMkLst>
            <pc:docMk/>
            <pc:sldMk cId="3747033132" sldId="340"/>
            <ac:spMk id="5" creationId="{49B9802F-5BC4-26D5-3A46-802FA6728DB3}"/>
          </ac:spMkLst>
        </pc:spChg>
        <pc:spChg chg="add mod">
          <ac:chgData name="Tomoyuki Ueda" userId="14975d2eb860b0ea" providerId="LiveId" clId="{4ADA9F41-D057-4750-9348-469154515B1F}" dt="2022-12-21T14:09:42.903" v="5994"/>
          <ac:spMkLst>
            <pc:docMk/>
            <pc:sldMk cId="3747033132" sldId="340"/>
            <ac:spMk id="6" creationId="{E3A4D19A-D80D-F191-44F7-74416BBBDF1A}"/>
          </ac:spMkLst>
        </pc:spChg>
        <pc:spChg chg="del">
          <ac:chgData name="Tomoyuki Ueda" userId="14975d2eb860b0ea" providerId="LiveId" clId="{4ADA9F41-D057-4750-9348-469154515B1F}" dt="2022-12-21T14:08:05.879" v="5800" actId="478"/>
          <ac:spMkLst>
            <pc:docMk/>
            <pc:sldMk cId="3747033132" sldId="340"/>
            <ac:spMk id="7" creationId="{A9EC5D67-02FE-FE40-5D0E-1B41E8424300}"/>
          </ac:spMkLst>
        </pc:spChg>
        <pc:spChg chg="del mod">
          <ac:chgData name="Tomoyuki Ueda" userId="14975d2eb860b0ea" providerId="LiveId" clId="{4ADA9F41-D057-4750-9348-469154515B1F}" dt="2022-12-21T14:08:03.230" v="5799" actId="478"/>
          <ac:spMkLst>
            <pc:docMk/>
            <pc:sldMk cId="3747033132" sldId="340"/>
            <ac:spMk id="8" creationId="{346625E3-D8F8-DE26-4862-EB541C4BD3D5}"/>
          </ac:spMkLst>
        </pc:spChg>
        <pc:spChg chg="add mod">
          <ac:chgData name="Tomoyuki Ueda" userId="14975d2eb860b0ea" providerId="LiveId" clId="{4ADA9F41-D057-4750-9348-469154515B1F}" dt="2022-12-21T14:09:51.049" v="5997"/>
          <ac:spMkLst>
            <pc:docMk/>
            <pc:sldMk cId="3747033132" sldId="340"/>
            <ac:spMk id="9" creationId="{DAACF23C-5B5D-8B78-E3CE-725473256165}"/>
          </ac:spMkLst>
        </pc:spChg>
      </pc:sldChg>
    </pc:docChg>
  </pc:docChgLst>
  <pc:docChgLst>
    <pc:chgData name="Tomoyuki Ueda" userId="14975d2eb860b0ea" providerId="LiveId" clId="{08AC5928-3044-4376-8375-91C7944F2777}"/>
    <pc:docChg chg="undo redo custSel addSld delSld modSld sldOrd">
      <pc:chgData name="Tomoyuki Ueda" userId="14975d2eb860b0ea" providerId="LiveId" clId="{08AC5928-3044-4376-8375-91C7944F2777}" dt="2022-09-05T12:38:08.678" v="1864" actId="255"/>
      <pc:docMkLst>
        <pc:docMk/>
      </pc:docMkLst>
      <pc:sldChg chg="modSp mod modNotesTx">
        <pc:chgData name="Tomoyuki Ueda" userId="14975d2eb860b0ea" providerId="LiveId" clId="{08AC5928-3044-4376-8375-91C7944F2777}" dt="2022-09-04T02:12:01.892" v="740" actId="20577"/>
        <pc:sldMkLst>
          <pc:docMk/>
          <pc:sldMk cId="3927562461" sldId="256"/>
        </pc:sldMkLst>
        <pc:spChg chg="mod">
          <ac:chgData name="Tomoyuki Ueda" userId="14975d2eb860b0ea" providerId="LiveId" clId="{08AC5928-3044-4376-8375-91C7944F2777}" dt="2022-09-03T01:20:16.908" v="52" actId="20577"/>
          <ac:spMkLst>
            <pc:docMk/>
            <pc:sldMk cId="3927562461" sldId="256"/>
            <ac:spMk id="2" creationId="{00000000-0000-0000-0000-000000000000}"/>
          </ac:spMkLst>
        </pc:spChg>
        <pc:spChg chg="mod">
          <ac:chgData name="Tomoyuki Ueda" userId="14975d2eb860b0ea" providerId="LiveId" clId="{08AC5928-3044-4376-8375-91C7944F2777}" dt="2022-09-03T11:54:22.744" v="677"/>
          <ac:spMkLst>
            <pc:docMk/>
            <pc:sldMk cId="3927562461" sldId="256"/>
            <ac:spMk id="3" creationId="{00000000-0000-0000-0000-000000000000}"/>
          </ac:spMkLst>
        </pc:spChg>
      </pc:sldChg>
      <pc:sldChg chg="modSp del mod">
        <pc:chgData name="Tomoyuki Ueda" userId="14975d2eb860b0ea" providerId="LiveId" clId="{08AC5928-3044-4376-8375-91C7944F2777}" dt="2022-09-03T01:20:44.232" v="69" actId="47"/>
        <pc:sldMkLst>
          <pc:docMk/>
          <pc:sldMk cId="2907976947" sldId="269"/>
        </pc:sldMkLst>
        <pc:spChg chg="mod">
          <ac:chgData name="Tomoyuki Ueda" userId="14975d2eb860b0ea" providerId="LiveId" clId="{08AC5928-3044-4376-8375-91C7944F2777}" dt="2022-09-03T01:20:31.331" v="68" actId="20577"/>
          <ac:spMkLst>
            <pc:docMk/>
            <pc:sldMk cId="2907976947" sldId="269"/>
            <ac:spMk id="2" creationId="{00000000-0000-0000-0000-000000000000}"/>
          </ac:spMkLst>
        </pc:spChg>
      </pc:sldChg>
      <pc:sldChg chg="addSp delSp modSp mod modNotesTx">
        <pc:chgData name="Tomoyuki Ueda" userId="14975d2eb860b0ea" providerId="LiveId" clId="{08AC5928-3044-4376-8375-91C7944F2777}" dt="2022-09-05T12:38:08.678" v="1864" actId="255"/>
        <pc:sldMkLst>
          <pc:docMk/>
          <pc:sldMk cId="2527520544" sldId="270"/>
        </pc:sldMkLst>
        <pc:spChg chg="mod">
          <ac:chgData name="Tomoyuki Ueda" userId="14975d2eb860b0ea" providerId="LiveId" clId="{08AC5928-3044-4376-8375-91C7944F2777}" dt="2022-09-05T07:34:55.918" v="1623" actId="20577"/>
          <ac:spMkLst>
            <pc:docMk/>
            <pc:sldMk cId="2527520544" sldId="270"/>
            <ac:spMk id="2" creationId="{00000000-0000-0000-0000-000000000000}"/>
          </ac:spMkLst>
        </pc:spChg>
        <pc:spChg chg="mod">
          <ac:chgData name="Tomoyuki Ueda" userId="14975d2eb860b0ea" providerId="LiveId" clId="{08AC5928-3044-4376-8375-91C7944F2777}" dt="2022-09-05T12:38:08.678" v="1864" actId="255"/>
          <ac:spMkLst>
            <pc:docMk/>
            <pc:sldMk cId="2527520544" sldId="270"/>
            <ac:spMk id="3" creationId="{00000000-0000-0000-0000-000000000000}"/>
          </ac:spMkLst>
        </pc:spChg>
        <pc:spChg chg="del">
          <ac:chgData name="Tomoyuki Ueda" userId="14975d2eb860b0ea" providerId="LiveId" clId="{08AC5928-3044-4376-8375-91C7944F2777}" dt="2022-09-05T12:34:26.251" v="1749" actId="478"/>
          <ac:spMkLst>
            <pc:docMk/>
            <pc:sldMk cId="2527520544" sldId="270"/>
            <ac:spMk id="6" creationId="{00000000-0000-0000-0000-000000000000}"/>
          </ac:spMkLst>
        </pc:spChg>
        <pc:spChg chg="add del">
          <ac:chgData name="Tomoyuki Ueda" userId="14975d2eb860b0ea" providerId="LiveId" clId="{08AC5928-3044-4376-8375-91C7944F2777}" dt="2022-09-03T02:42:41.104" v="440" actId="22"/>
          <ac:spMkLst>
            <pc:docMk/>
            <pc:sldMk cId="2527520544" sldId="270"/>
            <ac:spMk id="8" creationId="{A98B3581-CA22-54CF-2F0C-90B40EE21995}"/>
          </ac:spMkLst>
        </pc:spChg>
      </pc:sldChg>
      <pc:sldChg chg="del ord">
        <pc:chgData name="Tomoyuki Ueda" userId="14975d2eb860b0ea" providerId="LiveId" clId="{08AC5928-3044-4376-8375-91C7944F2777}" dt="2022-09-03T02:42:36.759" v="438" actId="47"/>
        <pc:sldMkLst>
          <pc:docMk/>
          <pc:sldMk cId="2110617215" sldId="271"/>
        </pc:sldMkLst>
      </pc:sldChg>
      <pc:sldChg chg="del">
        <pc:chgData name="Tomoyuki Ueda" userId="14975d2eb860b0ea" providerId="LiveId" clId="{08AC5928-3044-4376-8375-91C7944F2777}" dt="2022-09-03T02:42:32.330" v="428" actId="47"/>
        <pc:sldMkLst>
          <pc:docMk/>
          <pc:sldMk cId="2979369824" sldId="273"/>
        </pc:sldMkLst>
      </pc:sldChg>
      <pc:sldChg chg="del">
        <pc:chgData name="Tomoyuki Ueda" userId="14975d2eb860b0ea" providerId="LiveId" clId="{08AC5928-3044-4376-8375-91C7944F2777}" dt="2022-09-03T02:42:35.502" v="436" actId="47"/>
        <pc:sldMkLst>
          <pc:docMk/>
          <pc:sldMk cId="3609051562" sldId="274"/>
        </pc:sldMkLst>
      </pc:sldChg>
      <pc:sldChg chg="del">
        <pc:chgData name="Tomoyuki Ueda" userId="14975d2eb860b0ea" providerId="LiveId" clId="{08AC5928-3044-4376-8375-91C7944F2777}" dt="2022-09-03T02:42:36.031" v="437" actId="47"/>
        <pc:sldMkLst>
          <pc:docMk/>
          <pc:sldMk cId="2970941669" sldId="275"/>
        </pc:sldMkLst>
      </pc:sldChg>
      <pc:sldChg chg="del">
        <pc:chgData name="Tomoyuki Ueda" userId="14975d2eb860b0ea" providerId="LiveId" clId="{08AC5928-3044-4376-8375-91C7944F2777}" dt="2022-09-03T02:42:33.416" v="432" actId="47"/>
        <pc:sldMkLst>
          <pc:docMk/>
          <pc:sldMk cId="765175391" sldId="276"/>
        </pc:sldMkLst>
      </pc:sldChg>
      <pc:sldChg chg="del">
        <pc:chgData name="Tomoyuki Ueda" userId="14975d2eb860b0ea" providerId="LiveId" clId="{08AC5928-3044-4376-8375-91C7944F2777}" dt="2022-09-03T02:42:32.026" v="427" actId="47"/>
        <pc:sldMkLst>
          <pc:docMk/>
          <pc:sldMk cId="136137137" sldId="277"/>
        </pc:sldMkLst>
      </pc:sldChg>
      <pc:sldChg chg="del">
        <pc:chgData name="Tomoyuki Ueda" userId="14975d2eb860b0ea" providerId="LiveId" clId="{08AC5928-3044-4376-8375-91C7944F2777}" dt="2022-09-03T02:42:32.838" v="430" actId="47"/>
        <pc:sldMkLst>
          <pc:docMk/>
          <pc:sldMk cId="1812106003" sldId="279"/>
        </pc:sldMkLst>
      </pc:sldChg>
      <pc:sldChg chg="del">
        <pc:chgData name="Tomoyuki Ueda" userId="14975d2eb860b0ea" providerId="LiveId" clId="{08AC5928-3044-4376-8375-91C7944F2777}" dt="2022-09-03T02:42:33.794" v="434" actId="47"/>
        <pc:sldMkLst>
          <pc:docMk/>
          <pc:sldMk cId="761548077" sldId="280"/>
        </pc:sldMkLst>
      </pc:sldChg>
      <pc:sldChg chg="del">
        <pc:chgData name="Tomoyuki Ueda" userId="14975d2eb860b0ea" providerId="LiveId" clId="{08AC5928-3044-4376-8375-91C7944F2777}" dt="2022-09-03T02:42:33.984" v="435" actId="47"/>
        <pc:sldMkLst>
          <pc:docMk/>
          <pc:sldMk cId="3738258850" sldId="281"/>
        </pc:sldMkLst>
      </pc:sldChg>
      <pc:sldChg chg="del">
        <pc:chgData name="Tomoyuki Ueda" userId="14975d2eb860b0ea" providerId="LiveId" clId="{08AC5928-3044-4376-8375-91C7944F2777}" dt="2022-09-03T02:42:33.635" v="433" actId="47"/>
        <pc:sldMkLst>
          <pc:docMk/>
          <pc:sldMk cId="477359405" sldId="282"/>
        </pc:sldMkLst>
      </pc:sldChg>
      <pc:sldChg chg="del">
        <pc:chgData name="Tomoyuki Ueda" userId="14975d2eb860b0ea" providerId="LiveId" clId="{08AC5928-3044-4376-8375-91C7944F2777}" dt="2022-09-03T02:42:32.666" v="429" actId="47"/>
        <pc:sldMkLst>
          <pc:docMk/>
          <pc:sldMk cId="3789560296" sldId="283"/>
        </pc:sldMkLst>
      </pc:sldChg>
      <pc:sldChg chg="del">
        <pc:chgData name="Tomoyuki Ueda" userId="14975d2eb860b0ea" providerId="LiveId" clId="{08AC5928-3044-4376-8375-91C7944F2777}" dt="2022-09-03T02:42:33.031" v="431" actId="47"/>
        <pc:sldMkLst>
          <pc:docMk/>
          <pc:sldMk cId="236486217" sldId="284"/>
        </pc:sldMkLst>
      </pc:sldChg>
      <pc:sldChg chg="modSp new mod">
        <pc:chgData name="Tomoyuki Ueda" userId="14975d2eb860b0ea" providerId="LiveId" clId="{08AC5928-3044-4376-8375-91C7944F2777}" dt="2022-09-03T02:43:57.152" v="476" actId="20577"/>
        <pc:sldMkLst>
          <pc:docMk/>
          <pc:sldMk cId="2790626849" sldId="285"/>
        </pc:sldMkLst>
        <pc:spChg chg="mod">
          <ac:chgData name="Tomoyuki Ueda" userId="14975d2eb860b0ea" providerId="LiveId" clId="{08AC5928-3044-4376-8375-91C7944F2777}" dt="2022-09-03T02:43:57.152" v="476" actId="20577"/>
          <ac:spMkLst>
            <pc:docMk/>
            <pc:sldMk cId="2790626849" sldId="285"/>
            <ac:spMk id="2" creationId="{8D1F9BBF-8B71-51D9-AFF9-F7A1EAD455C8}"/>
          </ac:spMkLst>
        </pc:spChg>
        <pc:spChg chg="mod">
          <ac:chgData name="Tomoyuki Ueda" userId="14975d2eb860b0ea" providerId="LiveId" clId="{08AC5928-3044-4376-8375-91C7944F2777}" dt="2022-09-03T02:42:06.873" v="422" actId="20577"/>
          <ac:spMkLst>
            <pc:docMk/>
            <pc:sldMk cId="2790626849" sldId="285"/>
            <ac:spMk id="3" creationId="{0550DFBB-73FF-1737-C3E4-4E849D92BF82}"/>
          </ac:spMkLst>
        </pc:spChg>
      </pc:sldChg>
      <pc:sldChg chg="addSp delSp modSp new mod ord">
        <pc:chgData name="Tomoyuki Ueda" userId="14975d2eb860b0ea" providerId="LiveId" clId="{08AC5928-3044-4376-8375-91C7944F2777}" dt="2022-09-05T07:34:00.740" v="1606" actId="20577"/>
        <pc:sldMkLst>
          <pc:docMk/>
          <pc:sldMk cId="763606013" sldId="286"/>
        </pc:sldMkLst>
        <pc:spChg chg="mod">
          <ac:chgData name="Tomoyuki Ueda" userId="14975d2eb860b0ea" providerId="LiveId" clId="{08AC5928-3044-4376-8375-91C7944F2777}" dt="2022-09-04T01:39:47.128" v="713" actId="1076"/>
          <ac:spMkLst>
            <pc:docMk/>
            <pc:sldMk cId="763606013" sldId="286"/>
            <ac:spMk id="2" creationId="{E4A27999-7B45-F87C-BF00-398D82C36403}"/>
          </ac:spMkLst>
        </pc:spChg>
        <pc:spChg chg="del mod">
          <ac:chgData name="Tomoyuki Ueda" userId="14975d2eb860b0ea" providerId="LiveId" clId="{08AC5928-3044-4376-8375-91C7944F2777}" dt="2022-09-05T07:32:56.313" v="1522" actId="478"/>
          <ac:spMkLst>
            <pc:docMk/>
            <pc:sldMk cId="763606013" sldId="286"/>
            <ac:spMk id="3" creationId="{18A33BC1-1A1E-4760-541A-B73294C22AD1}"/>
          </ac:spMkLst>
        </pc:spChg>
        <pc:spChg chg="add del mod">
          <ac:chgData name="Tomoyuki Ueda" userId="14975d2eb860b0ea" providerId="LiveId" clId="{08AC5928-3044-4376-8375-91C7944F2777}" dt="2022-09-03T02:47:26.232" v="613"/>
          <ac:spMkLst>
            <pc:docMk/>
            <pc:sldMk cId="763606013" sldId="286"/>
            <ac:spMk id="9" creationId="{769069F3-03AF-6010-9253-1BC134869F8A}"/>
          </ac:spMkLst>
        </pc:spChg>
        <pc:spChg chg="add del mod">
          <ac:chgData name="Tomoyuki Ueda" userId="14975d2eb860b0ea" providerId="LiveId" clId="{08AC5928-3044-4376-8375-91C7944F2777}" dt="2022-09-03T02:47:26.232" v="613"/>
          <ac:spMkLst>
            <pc:docMk/>
            <pc:sldMk cId="763606013" sldId="286"/>
            <ac:spMk id="10" creationId="{70465E05-D1CF-CCA5-80B0-E20B72BCCB05}"/>
          </ac:spMkLst>
        </pc:spChg>
        <pc:spChg chg="add del mod">
          <ac:chgData name="Tomoyuki Ueda" userId="14975d2eb860b0ea" providerId="LiveId" clId="{08AC5928-3044-4376-8375-91C7944F2777}" dt="2022-09-03T02:47:26.232" v="613"/>
          <ac:spMkLst>
            <pc:docMk/>
            <pc:sldMk cId="763606013" sldId="286"/>
            <ac:spMk id="11" creationId="{589BABCB-DB2F-F61F-3175-F3B60DE44667}"/>
          </ac:spMkLst>
        </pc:spChg>
        <pc:spChg chg="add del mod">
          <ac:chgData name="Tomoyuki Ueda" userId="14975d2eb860b0ea" providerId="LiveId" clId="{08AC5928-3044-4376-8375-91C7944F2777}" dt="2022-09-03T02:47:26.232" v="613"/>
          <ac:spMkLst>
            <pc:docMk/>
            <pc:sldMk cId="763606013" sldId="286"/>
            <ac:spMk id="13" creationId="{58E16B9F-49CD-75C2-0FC1-AB0156A8E58F}"/>
          </ac:spMkLst>
        </pc:spChg>
        <pc:spChg chg="add del mod">
          <ac:chgData name="Tomoyuki Ueda" userId="14975d2eb860b0ea" providerId="LiveId" clId="{08AC5928-3044-4376-8375-91C7944F2777}" dt="2022-09-03T02:47:26.232" v="613"/>
          <ac:spMkLst>
            <pc:docMk/>
            <pc:sldMk cId="763606013" sldId="286"/>
            <ac:spMk id="14" creationId="{901E43E2-A554-5ADD-B992-C4326A664BD3}"/>
          </ac:spMkLst>
        </pc:spChg>
        <pc:spChg chg="add mod">
          <ac:chgData name="Tomoyuki Ueda" userId="14975d2eb860b0ea" providerId="LiveId" clId="{08AC5928-3044-4376-8375-91C7944F2777}" dt="2022-09-05T07:33:21.432" v="1525" actId="1076"/>
          <ac:spMkLst>
            <pc:docMk/>
            <pc:sldMk cId="763606013" sldId="286"/>
            <ac:spMk id="18" creationId="{25DB80F2-E8A7-144E-47F3-100781F648AF}"/>
          </ac:spMkLst>
        </pc:spChg>
        <pc:spChg chg="add mod">
          <ac:chgData name="Tomoyuki Ueda" userId="14975d2eb860b0ea" providerId="LiveId" clId="{08AC5928-3044-4376-8375-91C7944F2777}" dt="2022-09-05T07:33:21.432" v="1525" actId="1076"/>
          <ac:spMkLst>
            <pc:docMk/>
            <pc:sldMk cId="763606013" sldId="286"/>
            <ac:spMk id="19" creationId="{03629C0A-6455-D011-149B-F5BF64991FAC}"/>
          </ac:spMkLst>
        </pc:spChg>
        <pc:spChg chg="add mod">
          <ac:chgData name="Tomoyuki Ueda" userId="14975d2eb860b0ea" providerId="LiveId" clId="{08AC5928-3044-4376-8375-91C7944F2777}" dt="2022-09-05T07:33:21.432" v="1525" actId="1076"/>
          <ac:spMkLst>
            <pc:docMk/>
            <pc:sldMk cId="763606013" sldId="286"/>
            <ac:spMk id="20" creationId="{DD2EB4D3-8259-84F0-B574-EE3ADE373270}"/>
          </ac:spMkLst>
        </pc:spChg>
        <pc:spChg chg="add mod">
          <ac:chgData name="Tomoyuki Ueda" userId="14975d2eb860b0ea" providerId="LiveId" clId="{08AC5928-3044-4376-8375-91C7944F2777}" dt="2022-09-05T07:33:21.432" v="1525" actId="1076"/>
          <ac:spMkLst>
            <pc:docMk/>
            <pc:sldMk cId="763606013" sldId="286"/>
            <ac:spMk id="70" creationId="{15E83D7F-6BE5-70FC-EDF5-BE0791635A68}"/>
          </ac:spMkLst>
        </pc:spChg>
        <pc:spChg chg="add del mod">
          <ac:chgData name="Tomoyuki Ueda" userId="14975d2eb860b0ea" providerId="LiveId" clId="{08AC5928-3044-4376-8375-91C7944F2777}" dt="2022-09-04T01:40:45.050" v="730" actId="11529"/>
          <ac:spMkLst>
            <pc:docMk/>
            <pc:sldMk cId="763606013" sldId="286"/>
            <ac:spMk id="93" creationId="{B4AF0372-5C16-5353-1F62-B17C52CBEF44}"/>
          </ac:spMkLst>
        </pc:spChg>
        <pc:spChg chg="add mod">
          <ac:chgData name="Tomoyuki Ueda" userId="14975d2eb860b0ea" providerId="LiveId" clId="{08AC5928-3044-4376-8375-91C7944F2777}" dt="2022-09-05T02:01:47.269" v="1222" actId="571"/>
          <ac:spMkLst>
            <pc:docMk/>
            <pc:sldMk cId="763606013" sldId="286"/>
            <ac:spMk id="101" creationId="{ADC7F932-10A1-DA95-7EA8-80CF4F14A694}"/>
          </ac:spMkLst>
        </pc:spChg>
        <pc:spChg chg="add mod">
          <ac:chgData name="Tomoyuki Ueda" userId="14975d2eb860b0ea" providerId="LiveId" clId="{08AC5928-3044-4376-8375-91C7944F2777}" dt="2022-09-05T07:34:00.740" v="1606" actId="20577"/>
          <ac:spMkLst>
            <pc:docMk/>
            <pc:sldMk cId="763606013" sldId="286"/>
            <ac:spMk id="102" creationId="{941D7728-507A-55FD-21AB-8C76DD36D88B}"/>
          </ac:spMkLst>
        </pc:spChg>
        <pc:picChg chg="add del mod">
          <ac:chgData name="Tomoyuki Ueda" userId="14975d2eb860b0ea" providerId="LiveId" clId="{08AC5928-3044-4376-8375-91C7944F2777}" dt="2022-09-03T02:47:26.232" v="613"/>
          <ac:picMkLst>
            <pc:docMk/>
            <pc:sldMk cId="763606013" sldId="286"/>
            <ac:picMk id="6" creationId="{63AF9B07-C1B0-A3A7-B7B6-111362C28501}"/>
          </ac:picMkLst>
        </pc:picChg>
        <pc:picChg chg="add del mod">
          <ac:chgData name="Tomoyuki Ueda" userId="14975d2eb860b0ea" providerId="LiveId" clId="{08AC5928-3044-4376-8375-91C7944F2777}" dt="2022-09-03T02:47:26.232" v="613"/>
          <ac:picMkLst>
            <pc:docMk/>
            <pc:sldMk cId="763606013" sldId="286"/>
            <ac:picMk id="7" creationId="{31BCEC30-DCE9-5424-2CD3-0EABF151785C}"/>
          </ac:picMkLst>
        </pc:picChg>
        <pc:picChg chg="add del mod">
          <ac:chgData name="Tomoyuki Ueda" userId="14975d2eb860b0ea" providerId="LiveId" clId="{08AC5928-3044-4376-8375-91C7944F2777}" dt="2022-09-03T02:47:26.232" v="613"/>
          <ac:picMkLst>
            <pc:docMk/>
            <pc:sldMk cId="763606013" sldId="286"/>
            <ac:picMk id="8" creationId="{38692D6B-D0D4-A1CC-C9C0-2B956F16BBDB}"/>
          </ac:picMkLst>
        </pc:picChg>
        <pc:picChg chg="add mod">
          <ac:chgData name="Tomoyuki Ueda" userId="14975d2eb860b0ea" providerId="LiveId" clId="{08AC5928-3044-4376-8375-91C7944F2777}" dt="2022-09-05T07:33:21.432" v="1525" actId="1076"/>
          <ac:picMkLst>
            <pc:docMk/>
            <pc:sldMk cId="763606013" sldId="286"/>
            <ac:picMk id="15" creationId="{074A63D9-8951-9BA5-7A3E-0E6753119578}"/>
          </ac:picMkLst>
        </pc:picChg>
        <pc:picChg chg="add mod">
          <ac:chgData name="Tomoyuki Ueda" userId="14975d2eb860b0ea" providerId="LiveId" clId="{08AC5928-3044-4376-8375-91C7944F2777}" dt="2022-09-05T07:33:21.432" v="1525" actId="1076"/>
          <ac:picMkLst>
            <pc:docMk/>
            <pc:sldMk cId="763606013" sldId="286"/>
            <ac:picMk id="16" creationId="{2F493417-DCEC-1706-04DD-2187AF98162A}"/>
          </ac:picMkLst>
        </pc:picChg>
        <pc:picChg chg="add mod">
          <ac:chgData name="Tomoyuki Ueda" userId="14975d2eb860b0ea" providerId="LiveId" clId="{08AC5928-3044-4376-8375-91C7944F2777}" dt="2022-09-05T07:33:21.432" v="1525" actId="1076"/>
          <ac:picMkLst>
            <pc:docMk/>
            <pc:sldMk cId="763606013" sldId="286"/>
            <ac:picMk id="17" creationId="{BEF142A9-8E86-4229-9BD6-62788B8CCB30}"/>
          </ac:picMkLst>
        </pc:picChg>
        <pc:picChg chg="add mod">
          <ac:chgData name="Tomoyuki Ueda" userId="14975d2eb860b0ea" providerId="LiveId" clId="{08AC5928-3044-4376-8375-91C7944F2777}" dt="2022-09-05T07:33:21.432" v="1525" actId="1076"/>
          <ac:picMkLst>
            <pc:docMk/>
            <pc:sldMk cId="763606013" sldId="286"/>
            <ac:picMk id="68" creationId="{76EE09C8-79D4-1A68-FED6-3090ED095481}"/>
          </ac:picMkLst>
        </pc:picChg>
        <pc:picChg chg="add mod">
          <ac:chgData name="Tomoyuki Ueda" userId="14975d2eb860b0ea" providerId="LiveId" clId="{08AC5928-3044-4376-8375-91C7944F2777}" dt="2022-09-05T02:01:47.269" v="1222" actId="571"/>
          <ac:picMkLst>
            <pc:docMk/>
            <pc:sldMk cId="763606013" sldId="286"/>
            <ac:picMk id="100" creationId="{5BBE0747-3372-3A40-E6F5-85A34C514267}"/>
          </ac:picMkLst>
        </pc:picChg>
        <pc:cxnChg chg="add del mod">
          <ac:chgData name="Tomoyuki Ueda" userId="14975d2eb860b0ea" providerId="LiveId" clId="{08AC5928-3044-4376-8375-91C7944F2777}" dt="2022-09-03T02:47:26.232" v="613"/>
          <ac:cxnSpMkLst>
            <pc:docMk/>
            <pc:sldMk cId="763606013" sldId="286"/>
            <ac:cxnSpMk id="12" creationId="{F7CA2581-737F-35C2-6D85-787165A6EF2C}"/>
          </ac:cxnSpMkLst>
        </pc:cxnChg>
        <pc:cxnChg chg="add mod">
          <ac:chgData name="Tomoyuki Ueda" userId="14975d2eb860b0ea" providerId="LiveId" clId="{08AC5928-3044-4376-8375-91C7944F2777}" dt="2022-09-05T07:33:21.432" v="1525" actId="1076"/>
          <ac:cxnSpMkLst>
            <pc:docMk/>
            <pc:sldMk cId="763606013" sldId="286"/>
            <ac:cxnSpMk id="21" creationId="{18B940AC-A11D-CD79-E315-DE6D2F5D9E69}"/>
          </ac:cxnSpMkLst>
        </pc:cxnChg>
        <pc:cxnChg chg="add mod">
          <ac:chgData name="Tomoyuki Ueda" userId="14975d2eb860b0ea" providerId="LiveId" clId="{08AC5928-3044-4376-8375-91C7944F2777}" dt="2022-09-05T07:33:21.432" v="1525" actId="1076"/>
          <ac:cxnSpMkLst>
            <pc:docMk/>
            <pc:sldMk cId="763606013" sldId="286"/>
            <ac:cxnSpMk id="22" creationId="{3CE96705-7BEA-FAD0-DF67-48E2D6F1C364}"/>
          </ac:cxnSpMkLst>
        </pc:cxnChg>
        <pc:cxnChg chg="add del mod">
          <ac:chgData name="Tomoyuki Ueda" userId="14975d2eb860b0ea" providerId="LiveId" clId="{08AC5928-3044-4376-8375-91C7944F2777}" dt="2022-09-03T02:48:37.348" v="618" actId="478"/>
          <ac:cxnSpMkLst>
            <pc:docMk/>
            <pc:sldMk cId="763606013" sldId="286"/>
            <ac:cxnSpMk id="23" creationId="{2004CE17-C4A6-0697-7AC4-C0996F3512B2}"/>
          </ac:cxnSpMkLst>
        </pc:cxnChg>
        <pc:cxnChg chg="add mod">
          <ac:chgData name="Tomoyuki Ueda" userId="14975d2eb860b0ea" providerId="LiveId" clId="{08AC5928-3044-4376-8375-91C7944F2777}" dt="2022-09-05T07:33:21.432" v="1525" actId="1076"/>
          <ac:cxnSpMkLst>
            <pc:docMk/>
            <pc:sldMk cId="763606013" sldId="286"/>
            <ac:cxnSpMk id="63" creationId="{B08C441F-1AFA-98DB-48A9-9740FA01BD60}"/>
          </ac:cxnSpMkLst>
        </pc:cxnChg>
        <pc:cxnChg chg="add del mod">
          <ac:chgData name="Tomoyuki Ueda" userId="14975d2eb860b0ea" providerId="LiveId" clId="{08AC5928-3044-4376-8375-91C7944F2777}" dt="2022-09-04T01:38:49.292" v="704"/>
          <ac:cxnSpMkLst>
            <pc:docMk/>
            <pc:sldMk cId="763606013" sldId="286"/>
            <ac:cxnSpMk id="91" creationId="{19F3367A-F14C-81F8-34C8-40B9E0A11A36}"/>
          </ac:cxnSpMkLst>
        </pc:cxnChg>
      </pc:sldChg>
      <pc:sldChg chg="addSp delSp modSp new mod ord">
        <pc:chgData name="Tomoyuki Ueda" userId="14975d2eb860b0ea" providerId="LiveId" clId="{08AC5928-3044-4376-8375-91C7944F2777}" dt="2022-09-05T07:26:21.911" v="1518"/>
        <pc:sldMkLst>
          <pc:docMk/>
          <pc:sldMk cId="2606948794" sldId="287"/>
        </pc:sldMkLst>
        <pc:spChg chg="mod">
          <ac:chgData name="Tomoyuki Ueda" userId="14975d2eb860b0ea" providerId="LiveId" clId="{08AC5928-3044-4376-8375-91C7944F2777}" dt="2022-09-04T01:40:49.336" v="739" actId="20577"/>
          <ac:spMkLst>
            <pc:docMk/>
            <pc:sldMk cId="2606948794" sldId="287"/>
            <ac:spMk id="2" creationId="{CC2E8549-2227-F903-D42D-F0AA3FA213C1}"/>
          </ac:spMkLst>
        </pc:spChg>
        <pc:spChg chg="mod">
          <ac:chgData name="Tomoyuki Ueda" userId="14975d2eb860b0ea" providerId="LiveId" clId="{08AC5928-3044-4376-8375-91C7944F2777}" dt="2022-09-05T02:12:04.461" v="1392" actId="20577"/>
          <ac:spMkLst>
            <pc:docMk/>
            <pc:sldMk cId="2606948794" sldId="287"/>
            <ac:spMk id="3" creationId="{334F1F91-9A56-992C-AB0A-2DE8C0359D0E}"/>
          </ac:spMkLst>
        </pc:spChg>
        <pc:spChg chg="add mod">
          <ac:chgData name="Tomoyuki Ueda" userId="14975d2eb860b0ea" providerId="LiveId" clId="{08AC5928-3044-4376-8375-91C7944F2777}" dt="2022-09-05T02:12:32.526" v="1399" actId="1076"/>
          <ac:spMkLst>
            <pc:docMk/>
            <pc:sldMk cId="2606948794" sldId="287"/>
            <ac:spMk id="7" creationId="{0B12A11C-D2A7-4CB6-6B1C-58D8AA4F0236}"/>
          </ac:spMkLst>
        </pc:spChg>
        <pc:spChg chg="add mod">
          <ac:chgData name="Tomoyuki Ueda" userId="14975d2eb860b0ea" providerId="LiveId" clId="{08AC5928-3044-4376-8375-91C7944F2777}" dt="2022-09-05T02:12:32.526" v="1399" actId="1076"/>
          <ac:spMkLst>
            <pc:docMk/>
            <pc:sldMk cId="2606948794" sldId="287"/>
            <ac:spMk id="9" creationId="{D15875B5-75ED-D6A1-F6C1-EC3512F1BC82}"/>
          </ac:spMkLst>
        </pc:spChg>
        <pc:spChg chg="add mod">
          <ac:chgData name="Tomoyuki Ueda" userId="14975d2eb860b0ea" providerId="LiveId" clId="{08AC5928-3044-4376-8375-91C7944F2777}" dt="2022-09-05T02:01:35.580" v="1217" actId="571"/>
          <ac:spMkLst>
            <pc:docMk/>
            <pc:sldMk cId="2606948794" sldId="287"/>
            <ac:spMk id="10" creationId="{FD3C3419-1909-34FB-D1E0-2BF67C4E62B0}"/>
          </ac:spMkLst>
        </pc:spChg>
        <pc:spChg chg="add mod">
          <ac:chgData name="Tomoyuki Ueda" userId="14975d2eb860b0ea" providerId="LiveId" clId="{08AC5928-3044-4376-8375-91C7944F2777}" dt="2022-09-05T02:12:32.526" v="1399" actId="1076"/>
          <ac:spMkLst>
            <pc:docMk/>
            <pc:sldMk cId="2606948794" sldId="287"/>
            <ac:spMk id="12" creationId="{61DF020D-5382-2ABD-8FFE-7258C573EA86}"/>
          </ac:spMkLst>
        </pc:spChg>
        <pc:spChg chg="add mod">
          <ac:chgData name="Tomoyuki Ueda" userId="14975d2eb860b0ea" providerId="LiveId" clId="{08AC5928-3044-4376-8375-91C7944F2777}" dt="2022-09-05T02:12:32.526" v="1399" actId="1076"/>
          <ac:spMkLst>
            <pc:docMk/>
            <pc:sldMk cId="2606948794" sldId="287"/>
            <ac:spMk id="13" creationId="{DB0F73A6-C8AF-C7CA-358B-DE948C917A32}"/>
          </ac:spMkLst>
        </pc:spChg>
        <pc:spChg chg="add del mod">
          <ac:chgData name="Tomoyuki Ueda" userId="14975d2eb860b0ea" providerId="LiveId" clId="{08AC5928-3044-4376-8375-91C7944F2777}" dt="2022-09-05T02:05:26.201" v="1263" actId="478"/>
          <ac:spMkLst>
            <pc:docMk/>
            <pc:sldMk cId="2606948794" sldId="287"/>
            <ac:spMk id="14" creationId="{3F4F9009-5335-BF1D-B041-2A530E5B7FF0}"/>
          </ac:spMkLst>
        </pc:spChg>
        <pc:spChg chg="add mod">
          <ac:chgData name="Tomoyuki Ueda" userId="14975d2eb860b0ea" providerId="LiveId" clId="{08AC5928-3044-4376-8375-91C7944F2777}" dt="2022-09-05T02:12:32.526" v="1399" actId="1076"/>
          <ac:spMkLst>
            <pc:docMk/>
            <pc:sldMk cId="2606948794" sldId="287"/>
            <ac:spMk id="17" creationId="{BB8A2856-9E63-6A08-B089-F9A3AEE31990}"/>
          </ac:spMkLst>
        </pc:spChg>
        <pc:spChg chg="add del mod">
          <ac:chgData name="Tomoyuki Ueda" userId="14975d2eb860b0ea" providerId="LiveId" clId="{08AC5928-3044-4376-8375-91C7944F2777}" dt="2022-09-05T02:06:54.183" v="1291" actId="478"/>
          <ac:spMkLst>
            <pc:docMk/>
            <pc:sldMk cId="2606948794" sldId="287"/>
            <ac:spMk id="18" creationId="{8F9C93B3-11DE-3AF4-5701-6E0046E0CE5C}"/>
          </ac:spMkLst>
        </pc:spChg>
        <pc:spChg chg="add mod">
          <ac:chgData name="Tomoyuki Ueda" userId="14975d2eb860b0ea" providerId="LiveId" clId="{08AC5928-3044-4376-8375-91C7944F2777}" dt="2022-09-05T02:12:32.526" v="1399" actId="1076"/>
          <ac:spMkLst>
            <pc:docMk/>
            <pc:sldMk cId="2606948794" sldId="287"/>
            <ac:spMk id="19" creationId="{464E647D-ADB9-B2CB-C295-FDD86214BCA1}"/>
          </ac:spMkLst>
        </pc:spChg>
        <pc:spChg chg="add mod">
          <ac:chgData name="Tomoyuki Ueda" userId="14975d2eb860b0ea" providerId="LiveId" clId="{08AC5928-3044-4376-8375-91C7944F2777}" dt="2022-09-05T02:10:40.952" v="1341" actId="571"/>
          <ac:spMkLst>
            <pc:docMk/>
            <pc:sldMk cId="2606948794" sldId="287"/>
            <ac:spMk id="21" creationId="{1B28ABC8-6D09-C9FC-2DCF-64F36F4CD633}"/>
          </ac:spMkLst>
        </pc:spChg>
        <pc:spChg chg="add mod">
          <ac:chgData name="Tomoyuki Ueda" userId="14975d2eb860b0ea" providerId="LiveId" clId="{08AC5928-3044-4376-8375-91C7944F2777}" dt="2022-09-05T02:10:40.952" v="1341" actId="571"/>
          <ac:spMkLst>
            <pc:docMk/>
            <pc:sldMk cId="2606948794" sldId="287"/>
            <ac:spMk id="23" creationId="{89F16218-0A86-8431-9FEA-815E2E8055BD}"/>
          </ac:spMkLst>
        </pc:spChg>
        <pc:spChg chg="add mod">
          <ac:chgData name="Tomoyuki Ueda" userId="14975d2eb860b0ea" providerId="LiveId" clId="{08AC5928-3044-4376-8375-91C7944F2777}" dt="2022-09-05T02:10:40.952" v="1341" actId="571"/>
          <ac:spMkLst>
            <pc:docMk/>
            <pc:sldMk cId="2606948794" sldId="287"/>
            <ac:spMk id="25" creationId="{7DB64F91-B203-421E-D3BC-F1E5E34D6352}"/>
          </ac:spMkLst>
        </pc:spChg>
        <pc:spChg chg="add mod">
          <ac:chgData name="Tomoyuki Ueda" userId="14975d2eb860b0ea" providerId="LiveId" clId="{08AC5928-3044-4376-8375-91C7944F2777}" dt="2022-09-05T02:10:40.952" v="1341" actId="571"/>
          <ac:spMkLst>
            <pc:docMk/>
            <pc:sldMk cId="2606948794" sldId="287"/>
            <ac:spMk id="27" creationId="{94E21ACD-A4DC-46FE-482D-EDE08059CE8E}"/>
          </ac:spMkLst>
        </pc:spChg>
        <pc:spChg chg="add mod">
          <ac:chgData name="Tomoyuki Ueda" userId="14975d2eb860b0ea" providerId="LiveId" clId="{08AC5928-3044-4376-8375-91C7944F2777}" dt="2022-09-05T02:10:40.952" v="1341" actId="571"/>
          <ac:spMkLst>
            <pc:docMk/>
            <pc:sldMk cId="2606948794" sldId="287"/>
            <ac:spMk id="28" creationId="{48F839EA-2330-6B68-646D-7BD9DA543470}"/>
          </ac:spMkLst>
        </pc:spChg>
        <pc:spChg chg="add mod">
          <ac:chgData name="Tomoyuki Ueda" userId="14975d2eb860b0ea" providerId="LiveId" clId="{08AC5928-3044-4376-8375-91C7944F2777}" dt="2022-09-05T02:10:53.953" v="1349" actId="571"/>
          <ac:spMkLst>
            <pc:docMk/>
            <pc:sldMk cId="2606948794" sldId="287"/>
            <ac:spMk id="30" creationId="{841BF62F-FD08-4249-6E1E-4CF6A5EB464A}"/>
          </ac:spMkLst>
        </pc:spChg>
        <pc:spChg chg="add mod">
          <ac:chgData name="Tomoyuki Ueda" userId="14975d2eb860b0ea" providerId="LiveId" clId="{08AC5928-3044-4376-8375-91C7944F2777}" dt="2022-09-05T02:10:53.953" v="1349" actId="571"/>
          <ac:spMkLst>
            <pc:docMk/>
            <pc:sldMk cId="2606948794" sldId="287"/>
            <ac:spMk id="32" creationId="{2AE2F2C9-1AA7-0444-3C87-3923B10D39F3}"/>
          </ac:spMkLst>
        </pc:spChg>
        <pc:spChg chg="add mod">
          <ac:chgData name="Tomoyuki Ueda" userId="14975d2eb860b0ea" providerId="LiveId" clId="{08AC5928-3044-4376-8375-91C7944F2777}" dt="2022-09-05T02:10:53.953" v="1349" actId="571"/>
          <ac:spMkLst>
            <pc:docMk/>
            <pc:sldMk cId="2606948794" sldId="287"/>
            <ac:spMk id="34" creationId="{78803448-B1A7-BBDB-054A-A776BD091A17}"/>
          </ac:spMkLst>
        </pc:spChg>
        <pc:spChg chg="add mod">
          <ac:chgData name="Tomoyuki Ueda" userId="14975d2eb860b0ea" providerId="LiveId" clId="{08AC5928-3044-4376-8375-91C7944F2777}" dt="2022-09-05T02:10:53.953" v="1349" actId="571"/>
          <ac:spMkLst>
            <pc:docMk/>
            <pc:sldMk cId="2606948794" sldId="287"/>
            <ac:spMk id="35" creationId="{2AC22651-D818-76D2-9F7D-CF41D45312B3}"/>
          </ac:spMkLst>
        </pc:spChg>
        <pc:spChg chg="add mod">
          <ac:chgData name="Tomoyuki Ueda" userId="14975d2eb860b0ea" providerId="LiveId" clId="{08AC5928-3044-4376-8375-91C7944F2777}" dt="2022-09-05T02:10:53.953" v="1349" actId="571"/>
          <ac:spMkLst>
            <pc:docMk/>
            <pc:sldMk cId="2606948794" sldId="287"/>
            <ac:spMk id="37" creationId="{88F08D45-0197-0D08-D136-C084DFCE51D7}"/>
          </ac:spMkLst>
        </pc:spChg>
        <pc:spChg chg="add mod">
          <ac:chgData name="Tomoyuki Ueda" userId="14975d2eb860b0ea" providerId="LiveId" clId="{08AC5928-3044-4376-8375-91C7944F2777}" dt="2022-09-05T02:10:53.953" v="1349" actId="571"/>
          <ac:spMkLst>
            <pc:docMk/>
            <pc:sldMk cId="2606948794" sldId="287"/>
            <ac:spMk id="38" creationId="{57F143C8-3C06-6E42-23C3-0E2ED0FD405A}"/>
          </ac:spMkLst>
        </pc:spChg>
        <pc:spChg chg="add mod">
          <ac:chgData name="Tomoyuki Ueda" userId="14975d2eb860b0ea" providerId="LiveId" clId="{08AC5928-3044-4376-8375-91C7944F2777}" dt="2022-09-05T02:12:23.090" v="1398" actId="571"/>
          <ac:spMkLst>
            <pc:docMk/>
            <pc:sldMk cId="2606948794" sldId="287"/>
            <ac:spMk id="40" creationId="{660AA3DA-793C-1026-3CC6-6BA76F91A94D}"/>
          </ac:spMkLst>
        </pc:spChg>
        <pc:spChg chg="add mod">
          <ac:chgData name="Tomoyuki Ueda" userId="14975d2eb860b0ea" providerId="LiveId" clId="{08AC5928-3044-4376-8375-91C7944F2777}" dt="2022-09-05T02:12:23.090" v="1398" actId="571"/>
          <ac:spMkLst>
            <pc:docMk/>
            <pc:sldMk cId="2606948794" sldId="287"/>
            <ac:spMk id="42" creationId="{4439A3CA-28B7-2400-0959-D0CA6D916A63}"/>
          </ac:spMkLst>
        </pc:spChg>
        <pc:spChg chg="add mod">
          <ac:chgData name="Tomoyuki Ueda" userId="14975d2eb860b0ea" providerId="LiveId" clId="{08AC5928-3044-4376-8375-91C7944F2777}" dt="2022-09-05T02:12:23.090" v="1398" actId="571"/>
          <ac:spMkLst>
            <pc:docMk/>
            <pc:sldMk cId="2606948794" sldId="287"/>
            <ac:spMk id="44" creationId="{6005D2B6-93EC-F098-D7A5-16AA62089A22}"/>
          </ac:spMkLst>
        </pc:spChg>
        <pc:spChg chg="add mod">
          <ac:chgData name="Tomoyuki Ueda" userId="14975d2eb860b0ea" providerId="LiveId" clId="{08AC5928-3044-4376-8375-91C7944F2777}" dt="2022-09-05T02:12:23.090" v="1398" actId="571"/>
          <ac:spMkLst>
            <pc:docMk/>
            <pc:sldMk cId="2606948794" sldId="287"/>
            <ac:spMk id="45" creationId="{A9EFEB44-10D4-E878-C901-70E205823828}"/>
          </ac:spMkLst>
        </pc:spChg>
        <pc:spChg chg="add mod">
          <ac:chgData name="Tomoyuki Ueda" userId="14975d2eb860b0ea" providerId="LiveId" clId="{08AC5928-3044-4376-8375-91C7944F2777}" dt="2022-09-05T02:12:23.090" v="1398" actId="571"/>
          <ac:spMkLst>
            <pc:docMk/>
            <pc:sldMk cId="2606948794" sldId="287"/>
            <ac:spMk id="47" creationId="{94048B03-0013-0F01-78AE-D5CD950C9274}"/>
          </ac:spMkLst>
        </pc:spChg>
        <pc:picChg chg="add mod">
          <ac:chgData name="Tomoyuki Ueda" userId="14975d2eb860b0ea" providerId="LiveId" clId="{08AC5928-3044-4376-8375-91C7944F2777}" dt="2022-09-05T02:12:32.526" v="1399" actId="1076"/>
          <ac:picMkLst>
            <pc:docMk/>
            <pc:sldMk cId="2606948794" sldId="287"/>
            <ac:picMk id="6" creationId="{A4496C43-013D-0AE6-A010-BAC661858300}"/>
          </ac:picMkLst>
        </pc:picChg>
        <pc:picChg chg="add mod">
          <ac:chgData name="Tomoyuki Ueda" userId="14975d2eb860b0ea" providerId="LiveId" clId="{08AC5928-3044-4376-8375-91C7944F2777}" dt="2022-09-05T02:12:32.526" v="1399" actId="1076"/>
          <ac:picMkLst>
            <pc:docMk/>
            <pc:sldMk cId="2606948794" sldId="287"/>
            <ac:picMk id="8" creationId="{82AB7440-EADD-F7F8-8E28-E1A19E02F21E}"/>
          </ac:picMkLst>
        </pc:picChg>
        <pc:picChg chg="add mod">
          <ac:chgData name="Tomoyuki Ueda" userId="14975d2eb860b0ea" providerId="LiveId" clId="{08AC5928-3044-4376-8375-91C7944F2777}" dt="2022-09-05T02:12:32.526" v="1399" actId="1076"/>
          <ac:picMkLst>
            <pc:docMk/>
            <pc:sldMk cId="2606948794" sldId="287"/>
            <ac:picMk id="11" creationId="{6BFF8F9D-D29D-1C78-F898-47831C2B81F4}"/>
          </ac:picMkLst>
        </pc:picChg>
        <pc:picChg chg="add mod">
          <ac:chgData name="Tomoyuki Ueda" userId="14975d2eb860b0ea" providerId="LiveId" clId="{08AC5928-3044-4376-8375-91C7944F2777}" dt="2022-09-05T02:12:32.526" v="1399" actId="1076"/>
          <ac:picMkLst>
            <pc:docMk/>
            <pc:sldMk cId="2606948794" sldId="287"/>
            <ac:picMk id="16" creationId="{789E5995-CC7B-407B-3EF0-4D260C578240}"/>
          </ac:picMkLst>
        </pc:picChg>
        <pc:picChg chg="add mod">
          <ac:chgData name="Tomoyuki Ueda" userId="14975d2eb860b0ea" providerId="LiveId" clId="{08AC5928-3044-4376-8375-91C7944F2777}" dt="2022-09-05T02:10:40.952" v="1341" actId="571"/>
          <ac:picMkLst>
            <pc:docMk/>
            <pc:sldMk cId="2606948794" sldId="287"/>
            <ac:picMk id="20" creationId="{BC20AE00-32B0-88E1-4562-E07419D8AEEA}"/>
          </ac:picMkLst>
        </pc:picChg>
        <pc:picChg chg="add mod">
          <ac:chgData name="Tomoyuki Ueda" userId="14975d2eb860b0ea" providerId="LiveId" clId="{08AC5928-3044-4376-8375-91C7944F2777}" dt="2022-09-05T02:10:40.952" v="1341" actId="571"/>
          <ac:picMkLst>
            <pc:docMk/>
            <pc:sldMk cId="2606948794" sldId="287"/>
            <ac:picMk id="22" creationId="{FA0994A7-065D-992E-21AC-329C90FB8A45}"/>
          </ac:picMkLst>
        </pc:picChg>
        <pc:picChg chg="add mod">
          <ac:chgData name="Tomoyuki Ueda" userId="14975d2eb860b0ea" providerId="LiveId" clId="{08AC5928-3044-4376-8375-91C7944F2777}" dt="2022-09-05T02:10:40.952" v="1341" actId="571"/>
          <ac:picMkLst>
            <pc:docMk/>
            <pc:sldMk cId="2606948794" sldId="287"/>
            <ac:picMk id="24" creationId="{E9F80029-1C70-FFAF-6B1D-8A606BAA069E}"/>
          </ac:picMkLst>
        </pc:picChg>
        <pc:picChg chg="add mod">
          <ac:chgData name="Tomoyuki Ueda" userId="14975d2eb860b0ea" providerId="LiveId" clId="{08AC5928-3044-4376-8375-91C7944F2777}" dt="2022-09-05T02:10:40.952" v="1341" actId="571"/>
          <ac:picMkLst>
            <pc:docMk/>
            <pc:sldMk cId="2606948794" sldId="287"/>
            <ac:picMk id="26" creationId="{2A156E50-4651-C1BB-B9A1-6D92051BF441}"/>
          </ac:picMkLst>
        </pc:picChg>
        <pc:picChg chg="add mod">
          <ac:chgData name="Tomoyuki Ueda" userId="14975d2eb860b0ea" providerId="LiveId" clId="{08AC5928-3044-4376-8375-91C7944F2777}" dt="2022-09-05T02:10:53.953" v="1349" actId="571"/>
          <ac:picMkLst>
            <pc:docMk/>
            <pc:sldMk cId="2606948794" sldId="287"/>
            <ac:picMk id="29" creationId="{65410646-C2D1-026D-4FE2-80707EA28A16}"/>
          </ac:picMkLst>
        </pc:picChg>
        <pc:picChg chg="add mod">
          <ac:chgData name="Tomoyuki Ueda" userId="14975d2eb860b0ea" providerId="LiveId" clId="{08AC5928-3044-4376-8375-91C7944F2777}" dt="2022-09-05T02:10:53.953" v="1349" actId="571"/>
          <ac:picMkLst>
            <pc:docMk/>
            <pc:sldMk cId="2606948794" sldId="287"/>
            <ac:picMk id="31" creationId="{E5AFC1E5-33E5-8FD0-D353-BCB0B9DB9B6F}"/>
          </ac:picMkLst>
        </pc:picChg>
        <pc:picChg chg="add mod">
          <ac:chgData name="Tomoyuki Ueda" userId="14975d2eb860b0ea" providerId="LiveId" clId="{08AC5928-3044-4376-8375-91C7944F2777}" dt="2022-09-05T02:10:53.953" v="1349" actId="571"/>
          <ac:picMkLst>
            <pc:docMk/>
            <pc:sldMk cId="2606948794" sldId="287"/>
            <ac:picMk id="33" creationId="{0CD3E6D6-0B8C-9686-14C7-D39730652D5E}"/>
          </ac:picMkLst>
        </pc:picChg>
        <pc:picChg chg="add mod">
          <ac:chgData name="Tomoyuki Ueda" userId="14975d2eb860b0ea" providerId="LiveId" clId="{08AC5928-3044-4376-8375-91C7944F2777}" dt="2022-09-05T02:10:53.953" v="1349" actId="571"/>
          <ac:picMkLst>
            <pc:docMk/>
            <pc:sldMk cId="2606948794" sldId="287"/>
            <ac:picMk id="36" creationId="{D04D81E7-CEFA-1C38-4880-10F070FCDD84}"/>
          </ac:picMkLst>
        </pc:picChg>
        <pc:picChg chg="add mod">
          <ac:chgData name="Tomoyuki Ueda" userId="14975d2eb860b0ea" providerId="LiveId" clId="{08AC5928-3044-4376-8375-91C7944F2777}" dt="2022-09-05T02:12:23.090" v="1398" actId="571"/>
          <ac:picMkLst>
            <pc:docMk/>
            <pc:sldMk cId="2606948794" sldId="287"/>
            <ac:picMk id="39" creationId="{1A8596DA-673E-33BE-F665-9EB4A9E601A3}"/>
          </ac:picMkLst>
        </pc:picChg>
        <pc:picChg chg="add mod">
          <ac:chgData name="Tomoyuki Ueda" userId="14975d2eb860b0ea" providerId="LiveId" clId="{08AC5928-3044-4376-8375-91C7944F2777}" dt="2022-09-05T02:12:23.090" v="1398" actId="571"/>
          <ac:picMkLst>
            <pc:docMk/>
            <pc:sldMk cId="2606948794" sldId="287"/>
            <ac:picMk id="41" creationId="{42C755E2-C525-001D-AF67-77E9A7ACA0E8}"/>
          </ac:picMkLst>
        </pc:picChg>
        <pc:picChg chg="add mod">
          <ac:chgData name="Tomoyuki Ueda" userId="14975d2eb860b0ea" providerId="LiveId" clId="{08AC5928-3044-4376-8375-91C7944F2777}" dt="2022-09-05T02:12:23.090" v="1398" actId="571"/>
          <ac:picMkLst>
            <pc:docMk/>
            <pc:sldMk cId="2606948794" sldId="287"/>
            <ac:picMk id="43" creationId="{43B0F533-E870-8168-3888-7ACBF8E971E9}"/>
          </ac:picMkLst>
        </pc:picChg>
        <pc:picChg chg="add mod">
          <ac:chgData name="Tomoyuki Ueda" userId="14975d2eb860b0ea" providerId="LiveId" clId="{08AC5928-3044-4376-8375-91C7944F2777}" dt="2022-09-05T02:12:23.090" v="1398" actId="571"/>
          <ac:picMkLst>
            <pc:docMk/>
            <pc:sldMk cId="2606948794" sldId="287"/>
            <ac:picMk id="46" creationId="{75FF821C-06D9-2CE4-B1D2-87C84AC71A04}"/>
          </ac:picMkLst>
        </pc:picChg>
      </pc:sldChg>
      <pc:sldChg chg="modSp new mod">
        <pc:chgData name="Tomoyuki Ueda" userId="14975d2eb860b0ea" providerId="LiveId" clId="{08AC5928-3044-4376-8375-91C7944F2777}" dt="2022-09-05T12:27:58.185" v="1657" actId="20577"/>
        <pc:sldMkLst>
          <pc:docMk/>
          <pc:sldMk cId="2812481188" sldId="288"/>
        </pc:sldMkLst>
        <pc:spChg chg="mod">
          <ac:chgData name="Tomoyuki Ueda" userId="14975d2eb860b0ea" providerId="LiveId" clId="{08AC5928-3044-4376-8375-91C7944F2777}" dt="2022-09-05T07:20:08.237" v="1412" actId="20577"/>
          <ac:spMkLst>
            <pc:docMk/>
            <pc:sldMk cId="2812481188" sldId="288"/>
            <ac:spMk id="2" creationId="{5A04CCAF-9544-3A6B-AB0C-0E85D773B43C}"/>
          </ac:spMkLst>
        </pc:spChg>
        <pc:spChg chg="mod">
          <ac:chgData name="Tomoyuki Ueda" userId="14975d2eb860b0ea" providerId="LiveId" clId="{08AC5928-3044-4376-8375-91C7944F2777}" dt="2022-09-05T12:27:58.185" v="1657" actId="20577"/>
          <ac:spMkLst>
            <pc:docMk/>
            <pc:sldMk cId="2812481188" sldId="288"/>
            <ac:spMk id="3" creationId="{A518678A-BFA4-4BE1-2B6C-089C205E7CDA}"/>
          </ac:spMkLst>
        </pc:spChg>
      </pc:sldChg>
    </pc:docChg>
  </pc:docChgLst>
  <pc:docChgLst>
    <pc:chgData name="Tomoyuki Ueda" userId="14975d2eb860b0ea" providerId="LiveId" clId="{5B0567D7-3776-4083-9127-05A877B7F07A}"/>
    <pc:docChg chg="undo redo custSel addSld delSld modSld sldOrd">
      <pc:chgData name="Tomoyuki Ueda" userId="14975d2eb860b0ea" providerId="LiveId" clId="{5B0567D7-3776-4083-9127-05A877B7F07A}" dt="2022-09-21T07:32:16.923" v="948" actId="113"/>
      <pc:docMkLst>
        <pc:docMk/>
      </pc:docMkLst>
      <pc:sldChg chg="modSp mod">
        <pc:chgData name="Tomoyuki Ueda" userId="14975d2eb860b0ea" providerId="LiveId" clId="{5B0567D7-3776-4083-9127-05A877B7F07A}" dt="2022-09-21T07:19:58.193" v="16" actId="20577"/>
        <pc:sldMkLst>
          <pc:docMk/>
          <pc:sldMk cId="3927562461" sldId="256"/>
        </pc:sldMkLst>
        <pc:spChg chg="mod">
          <ac:chgData name="Tomoyuki Ueda" userId="14975d2eb860b0ea" providerId="LiveId" clId="{5B0567D7-3776-4083-9127-05A877B7F07A}" dt="2022-09-21T07:19:58.193" v="16" actId="20577"/>
          <ac:spMkLst>
            <pc:docMk/>
            <pc:sldMk cId="3927562461" sldId="256"/>
            <ac:spMk id="2" creationId="{00000000-0000-0000-0000-000000000000}"/>
          </ac:spMkLst>
        </pc:spChg>
      </pc:sldChg>
      <pc:sldChg chg="modSp add mod ord modNotesTx">
        <pc:chgData name="Tomoyuki Ueda" userId="14975d2eb860b0ea" providerId="LiveId" clId="{5B0567D7-3776-4083-9127-05A877B7F07A}" dt="2022-09-21T07:30:23.368" v="769" actId="20577"/>
        <pc:sldMkLst>
          <pc:docMk/>
          <pc:sldMk cId="2297975041" sldId="298"/>
        </pc:sldMkLst>
        <pc:spChg chg="mod">
          <ac:chgData name="Tomoyuki Ueda" userId="14975d2eb860b0ea" providerId="LiveId" clId="{5B0567D7-3776-4083-9127-05A877B7F07A}" dt="2022-09-21T07:27:57.268" v="512" actId="20577"/>
          <ac:spMkLst>
            <pc:docMk/>
            <pc:sldMk cId="2297975041" sldId="298"/>
            <ac:spMk id="2" creationId="{252CA5BE-7959-2751-9EF6-CE128D41B55F}"/>
          </ac:spMkLst>
        </pc:spChg>
        <pc:spChg chg="mod">
          <ac:chgData name="Tomoyuki Ueda" userId="14975d2eb860b0ea" providerId="LiveId" clId="{5B0567D7-3776-4083-9127-05A877B7F07A}" dt="2022-09-21T07:27:22.999" v="446"/>
          <ac:spMkLst>
            <pc:docMk/>
            <pc:sldMk cId="2297975041" sldId="298"/>
            <ac:spMk id="16" creationId="{22E3FD92-6C18-C759-9F64-6CAB8A3D98B8}"/>
          </ac:spMkLst>
        </pc:spChg>
      </pc:sldChg>
      <pc:sldChg chg="mod ord modShow">
        <pc:chgData name="Tomoyuki Ueda" userId="14975d2eb860b0ea" providerId="LiveId" clId="{5B0567D7-3776-4083-9127-05A877B7F07A}" dt="2022-09-21T07:24:33.791" v="312"/>
        <pc:sldMkLst>
          <pc:docMk/>
          <pc:sldMk cId="3949470056" sldId="312"/>
        </pc:sldMkLst>
      </pc:sldChg>
      <pc:sldChg chg="mod ord modShow">
        <pc:chgData name="Tomoyuki Ueda" userId="14975d2eb860b0ea" providerId="LiveId" clId="{5B0567D7-3776-4083-9127-05A877B7F07A}" dt="2022-09-21T07:24:38.107" v="314"/>
        <pc:sldMkLst>
          <pc:docMk/>
          <pc:sldMk cId="485999301" sldId="313"/>
        </pc:sldMkLst>
      </pc:sldChg>
      <pc:sldChg chg="del">
        <pc:chgData name="Tomoyuki Ueda" userId="14975d2eb860b0ea" providerId="LiveId" clId="{5B0567D7-3776-4083-9127-05A877B7F07A}" dt="2022-09-21T07:24:18.182" v="310" actId="2696"/>
        <pc:sldMkLst>
          <pc:docMk/>
          <pc:sldMk cId="2688252029" sldId="315"/>
        </pc:sldMkLst>
      </pc:sldChg>
      <pc:sldChg chg="modSp mod">
        <pc:chgData name="Tomoyuki Ueda" userId="14975d2eb860b0ea" providerId="LiveId" clId="{5B0567D7-3776-4083-9127-05A877B7F07A}" dt="2022-09-21T07:26:03.141" v="383" actId="113"/>
        <pc:sldMkLst>
          <pc:docMk/>
          <pc:sldMk cId="2690153199" sldId="316"/>
        </pc:sldMkLst>
        <pc:spChg chg="mod">
          <ac:chgData name="Tomoyuki Ueda" userId="14975d2eb860b0ea" providerId="LiveId" clId="{5B0567D7-3776-4083-9127-05A877B7F07A}" dt="2022-09-21T07:26:03.141" v="383" actId="113"/>
          <ac:spMkLst>
            <pc:docMk/>
            <pc:sldMk cId="2690153199" sldId="316"/>
            <ac:spMk id="3" creationId="{229C0BD4-E2AA-D587-42B8-08AF8CD97728}"/>
          </ac:spMkLst>
        </pc:spChg>
      </pc:sldChg>
      <pc:sldChg chg="modSp mod modNotesTx">
        <pc:chgData name="Tomoyuki Ueda" userId="14975d2eb860b0ea" providerId="LiveId" clId="{5B0567D7-3776-4083-9127-05A877B7F07A}" dt="2022-09-21T07:32:16.923" v="948" actId="113"/>
        <pc:sldMkLst>
          <pc:docMk/>
          <pc:sldMk cId="935333612" sldId="317"/>
        </pc:sldMkLst>
        <pc:spChg chg="mod">
          <ac:chgData name="Tomoyuki Ueda" userId="14975d2eb860b0ea" providerId="LiveId" clId="{5B0567D7-3776-4083-9127-05A877B7F07A}" dt="2022-09-21T07:21:51.528" v="74" actId="20577"/>
          <ac:spMkLst>
            <pc:docMk/>
            <pc:sldMk cId="935333612" sldId="317"/>
            <ac:spMk id="2" creationId="{0516F74D-8CEC-9361-6B0D-B9E4636260F9}"/>
          </ac:spMkLst>
        </pc:spChg>
        <pc:spChg chg="mod">
          <ac:chgData name="Tomoyuki Ueda" userId="14975d2eb860b0ea" providerId="LiveId" clId="{5B0567D7-3776-4083-9127-05A877B7F07A}" dt="2022-09-21T07:32:16.923" v="948" actId="113"/>
          <ac:spMkLst>
            <pc:docMk/>
            <pc:sldMk cId="935333612" sldId="317"/>
            <ac:spMk id="3" creationId="{4C34C346-C800-704E-EEF3-7E483C6369F6}"/>
          </ac:spMkLst>
        </pc:spChg>
      </pc:sldChg>
      <pc:sldChg chg="modNotesTx">
        <pc:chgData name="Tomoyuki Ueda" userId="14975d2eb860b0ea" providerId="LiveId" clId="{5B0567D7-3776-4083-9127-05A877B7F07A}" dt="2022-09-21T07:31:45.649" v="945" actId="20577"/>
        <pc:sldMkLst>
          <pc:docMk/>
          <pc:sldMk cId="4021410910" sldId="319"/>
        </pc:sldMkLst>
      </pc:sldChg>
      <pc:sldChg chg="modNotesTx">
        <pc:chgData name="Tomoyuki Ueda" userId="14975d2eb860b0ea" providerId="LiveId" clId="{5B0567D7-3776-4083-9127-05A877B7F07A}" dt="2022-09-21T07:30:57.556" v="825" actId="20577"/>
        <pc:sldMkLst>
          <pc:docMk/>
          <pc:sldMk cId="47747725" sldId="320"/>
        </pc:sldMkLst>
      </pc:sldChg>
    </pc:docChg>
  </pc:docChgLst>
  <pc:docChgLst>
    <pc:chgData name="Tomoyuki Ueda" userId="14975d2eb860b0ea" providerId="LiveId" clId="{2ED133FD-5B70-49B0-BF60-5F1DDEF613CB}"/>
    <pc:docChg chg="undo redo custSel addSld delSld modSld sldOrd">
      <pc:chgData name="Tomoyuki Ueda" userId="14975d2eb860b0ea" providerId="LiveId" clId="{2ED133FD-5B70-49B0-BF60-5F1DDEF613CB}" dt="2022-10-12T23:55:04.736" v="1299" actId="20577"/>
      <pc:docMkLst>
        <pc:docMk/>
      </pc:docMkLst>
      <pc:sldChg chg="addSp delSp add del mod">
        <pc:chgData name="Tomoyuki Ueda" userId="14975d2eb860b0ea" providerId="LiveId" clId="{2ED133FD-5B70-49B0-BF60-5F1DDEF613CB}" dt="2022-09-26T02:20:18.778" v="69" actId="47"/>
        <pc:sldMkLst>
          <pc:docMk/>
          <pc:sldMk cId="3927562461" sldId="256"/>
        </pc:sldMkLst>
        <pc:spChg chg="add del">
          <ac:chgData name="Tomoyuki Ueda" userId="14975d2eb860b0ea" providerId="LiveId" clId="{2ED133FD-5B70-49B0-BF60-5F1DDEF613CB}" dt="2022-09-26T02:04:50.176" v="12" actId="22"/>
          <ac:spMkLst>
            <pc:docMk/>
            <pc:sldMk cId="3927562461" sldId="256"/>
            <ac:spMk id="7" creationId="{16873C7E-6CFC-8DC5-CA1F-1DC7A8F9C658}"/>
          </ac:spMkLst>
        </pc:spChg>
        <pc:spChg chg="add del">
          <ac:chgData name="Tomoyuki Ueda" userId="14975d2eb860b0ea" providerId="LiveId" clId="{2ED133FD-5B70-49B0-BF60-5F1DDEF613CB}" dt="2022-09-26T02:04:52.675" v="14" actId="22"/>
          <ac:spMkLst>
            <pc:docMk/>
            <pc:sldMk cId="3927562461" sldId="256"/>
            <ac:spMk id="9" creationId="{7E166D41-AE5F-FC3F-A1D0-188F1450E714}"/>
          </ac:spMkLst>
        </pc:spChg>
      </pc:sldChg>
      <pc:sldChg chg="add del ord">
        <pc:chgData name="Tomoyuki Ueda" userId="14975d2eb860b0ea" providerId="LiveId" clId="{2ED133FD-5B70-49B0-BF60-5F1DDEF613CB}" dt="2022-09-26T02:07:06.296" v="66"/>
        <pc:sldMkLst>
          <pc:docMk/>
          <pc:sldMk cId="0" sldId="257"/>
        </pc:sldMkLst>
      </pc:sldChg>
      <pc:sldChg chg="delSp modSp add mod modNotesTx">
        <pc:chgData name="Tomoyuki Ueda" userId="14975d2eb860b0ea" providerId="LiveId" clId="{2ED133FD-5B70-49B0-BF60-5F1DDEF613CB}" dt="2022-09-26T09:20:12.124" v="260" actId="1076"/>
        <pc:sldMkLst>
          <pc:docMk/>
          <pc:sldMk cId="0" sldId="258"/>
        </pc:sldMkLst>
        <pc:spChg chg="mod">
          <ac:chgData name="Tomoyuki Ueda" userId="14975d2eb860b0ea" providerId="LiveId" clId="{2ED133FD-5B70-49B0-BF60-5F1DDEF613CB}" dt="2022-09-26T09:20:12.124" v="260" actId="1076"/>
          <ac:spMkLst>
            <pc:docMk/>
            <pc:sldMk cId="0" sldId="258"/>
            <ac:spMk id="14" creationId="{172BD727-610F-1123-4EE9-C95845D348DF}"/>
          </ac:spMkLst>
        </pc:spChg>
        <pc:spChg chg="mod">
          <ac:chgData name="Tomoyuki Ueda" userId="14975d2eb860b0ea" providerId="LiveId" clId="{2ED133FD-5B70-49B0-BF60-5F1DDEF613CB}" dt="2022-09-26T09:20:12.124" v="260" actId="1076"/>
          <ac:spMkLst>
            <pc:docMk/>
            <pc:sldMk cId="0" sldId="258"/>
            <ac:spMk id="15" creationId="{AF64A50F-D3C0-D70A-2CAB-B0B445B4714A}"/>
          </ac:spMkLst>
        </pc:spChg>
        <pc:spChg chg="mod">
          <ac:chgData name="Tomoyuki Ueda" userId="14975d2eb860b0ea" providerId="LiveId" clId="{2ED133FD-5B70-49B0-BF60-5F1DDEF613CB}" dt="2022-09-26T09:20:12.124" v="260" actId="1076"/>
          <ac:spMkLst>
            <pc:docMk/>
            <pc:sldMk cId="0" sldId="258"/>
            <ac:spMk id="21" creationId="{1E23CA08-7C5A-9550-2512-780F652DFB0D}"/>
          </ac:spMkLst>
        </pc:spChg>
        <pc:spChg chg="mod">
          <ac:chgData name="Tomoyuki Ueda" userId="14975d2eb860b0ea" providerId="LiveId" clId="{2ED133FD-5B70-49B0-BF60-5F1DDEF613CB}" dt="2022-09-26T09:20:12.124" v="260" actId="1076"/>
          <ac:spMkLst>
            <pc:docMk/>
            <pc:sldMk cId="0" sldId="258"/>
            <ac:spMk id="25" creationId="{EF03545E-2341-EE11-F9F8-C28CFAA30099}"/>
          </ac:spMkLst>
        </pc:spChg>
        <pc:spChg chg="mod">
          <ac:chgData name="Tomoyuki Ueda" userId="14975d2eb860b0ea" providerId="LiveId" clId="{2ED133FD-5B70-49B0-BF60-5F1DDEF613CB}" dt="2022-09-26T09:20:12.124" v="260" actId="1076"/>
          <ac:spMkLst>
            <pc:docMk/>
            <pc:sldMk cId="0" sldId="258"/>
            <ac:spMk id="48" creationId="{C8EA77C9-6AA1-2ED5-D72C-332F653FC664}"/>
          </ac:spMkLst>
        </pc:spChg>
        <pc:spChg chg="mod">
          <ac:chgData name="Tomoyuki Ueda" userId="14975d2eb860b0ea" providerId="LiveId" clId="{2ED133FD-5B70-49B0-BF60-5F1DDEF613CB}" dt="2022-09-26T09:20:12.124" v="260" actId="1076"/>
          <ac:spMkLst>
            <pc:docMk/>
            <pc:sldMk cId="0" sldId="258"/>
            <ac:spMk id="54" creationId="{D4B5D1AA-056B-91F8-E4EC-233FC7D85C5A}"/>
          </ac:spMkLst>
        </pc:spChg>
        <pc:spChg chg="del">
          <ac:chgData name="Tomoyuki Ueda" userId="14975d2eb860b0ea" providerId="LiveId" clId="{2ED133FD-5B70-49B0-BF60-5F1DDEF613CB}" dt="2022-09-26T09:20:00.651" v="259" actId="478"/>
          <ac:spMkLst>
            <pc:docMk/>
            <pc:sldMk cId="0" sldId="258"/>
            <ac:spMk id="62" creationId="{0EFA14F3-8AE6-A4B0-CCF3-5C146D6849CF}"/>
          </ac:spMkLst>
        </pc:spChg>
        <pc:picChg chg="mod">
          <ac:chgData name="Tomoyuki Ueda" userId="14975d2eb860b0ea" providerId="LiveId" clId="{2ED133FD-5B70-49B0-BF60-5F1DDEF613CB}" dt="2022-09-26T09:20:12.124" v="260" actId="1076"/>
          <ac:picMkLst>
            <pc:docMk/>
            <pc:sldMk cId="0" sldId="258"/>
            <ac:picMk id="9" creationId="{96F584E7-D447-5076-5965-7750245E451E}"/>
          </ac:picMkLst>
        </pc:picChg>
        <pc:picChg chg="mod">
          <ac:chgData name="Tomoyuki Ueda" userId="14975d2eb860b0ea" providerId="LiveId" clId="{2ED133FD-5B70-49B0-BF60-5F1DDEF613CB}" dt="2022-09-26T09:20:12.124" v="260" actId="1076"/>
          <ac:picMkLst>
            <pc:docMk/>
            <pc:sldMk cId="0" sldId="258"/>
            <ac:picMk id="10" creationId="{25B77AF6-2BFE-1698-5863-565CEAF9667E}"/>
          </ac:picMkLst>
        </pc:picChg>
        <pc:picChg chg="mod">
          <ac:chgData name="Tomoyuki Ueda" userId="14975d2eb860b0ea" providerId="LiveId" clId="{2ED133FD-5B70-49B0-BF60-5F1DDEF613CB}" dt="2022-09-26T09:20:12.124" v="260" actId="1076"/>
          <ac:picMkLst>
            <pc:docMk/>
            <pc:sldMk cId="0" sldId="258"/>
            <ac:picMk id="11" creationId="{6075551E-D065-8F4B-033F-C5C97300AB02}"/>
          </ac:picMkLst>
        </pc:picChg>
        <pc:cxnChg chg="mod">
          <ac:chgData name="Tomoyuki Ueda" userId="14975d2eb860b0ea" providerId="LiveId" clId="{2ED133FD-5B70-49B0-BF60-5F1DDEF613CB}" dt="2022-09-26T09:20:12.124" v="260" actId="1076"/>
          <ac:cxnSpMkLst>
            <pc:docMk/>
            <pc:sldMk cId="0" sldId="258"/>
            <ac:cxnSpMk id="17" creationId="{5939C2D1-AD8B-B02B-2CAE-B4A26FEFDED7}"/>
          </ac:cxnSpMkLst>
        </pc:cxnChg>
        <pc:cxnChg chg="mod">
          <ac:chgData name="Tomoyuki Ueda" userId="14975d2eb860b0ea" providerId="LiveId" clId="{2ED133FD-5B70-49B0-BF60-5F1DDEF613CB}" dt="2022-09-26T09:20:12.124" v="260" actId="1076"/>
          <ac:cxnSpMkLst>
            <pc:docMk/>
            <pc:sldMk cId="0" sldId="258"/>
            <ac:cxnSpMk id="24" creationId="{F0DEF045-E5EC-56B2-462C-A9F0EF6E34CC}"/>
          </ac:cxnSpMkLst>
        </pc:cxnChg>
      </pc:sldChg>
      <pc:sldChg chg="add del ord">
        <pc:chgData name="Tomoyuki Ueda" userId="14975d2eb860b0ea" providerId="LiveId" clId="{2ED133FD-5B70-49B0-BF60-5F1DDEF613CB}" dt="2022-10-12T08:53:41.339" v="974" actId="47"/>
        <pc:sldMkLst>
          <pc:docMk/>
          <pc:sldMk cId="2110617215" sldId="271"/>
        </pc:sldMkLst>
      </pc:sldChg>
      <pc:sldChg chg="modNotesTx">
        <pc:chgData name="Tomoyuki Ueda" userId="14975d2eb860b0ea" providerId="LiveId" clId="{2ED133FD-5B70-49B0-BF60-5F1DDEF613CB}" dt="2022-09-26T02:32:58.778" v="258" actId="20577"/>
        <pc:sldMkLst>
          <pc:docMk/>
          <pc:sldMk cId="2790626849" sldId="285"/>
        </pc:sldMkLst>
      </pc:sldChg>
      <pc:sldChg chg="del">
        <pc:chgData name="Tomoyuki Ueda" userId="14975d2eb860b0ea" providerId="LiveId" clId="{2ED133FD-5B70-49B0-BF60-5F1DDEF613CB}" dt="2022-10-12T03:15:39.484" v="274" actId="47"/>
        <pc:sldMkLst>
          <pc:docMk/>
          <pc:sldMk cId="2722878724" sldId="292"/>
        </pc:sldMkLst>
      </pc:sldChg>
      <pc:sldChg chg="del ord">
        <pc:chgData name="Tomoyuki Ueda" userId="14975d2eb860b0ea" providerId="LiveId" clId="{2ED133FD-5B70-49B0-BF60-5F1DDEF613CB}" dt="2022-10-12T03:15:19.398" v="270" actId="47"/>
        <pc:sldMkLst>
          <pc:docMk/>
          <pc:sldMk cId="2297975041" sldId="298"/>
        </pc:sldMkLst>
      </pc:sldChg>
      <pc:sldChg chg="modSp mod modNotesTx">
        <pc:chgData name="Tomoyuki Ueda" userId="14975d2eb860b0ea" providerId="LiveId" clId="{2ED133FD-5B70-49B0-BF60-5F1DDEF613CB}" dt="2022-10-12T08:57:58.473" v="1180" actId="20577"/>
        <pc:sldMkLst>
          <pc:docMk/>
          <pc:sldMk cId="1449870643" sldId="307"/>
        </pc:sldMkLst>
        <pc:spChg chg="mod">
          <ac:chgData name="Tomoyuki Ueda" userId="14975d2eb860b0ea" providerId="LiveId" clId="{2ED133FD-5B70-49B0-BF60-5F1DDEF613CB}" dt="2022-09-22T09:02:26.235" v="10"/>
          <ac:spMkLst>
            <pc:docMk/>
            <pc:sldMk cId="1449870643" sldId="307"/>
            <ac:spMk id="3" creationId="{38760D50-D762-5BF2-D9D9-D35D5D574F1E}"/>
          </ac:spMkLst>
        </pc:spChg>
      </pc:sldChg>
      <pc:sldChg chg="modSp mod">
        <pc:chgData name="Tomoyuki Ueda" userId="14975d2eb860b0ea" providerId="LiveId" clId="{2ED133FD-5B70-49B0-BF60-5F1DDEF613CB}" dt="2022-09-22T09:02:15.271" v="2"/>
        <pc:sldMkLst>
          <pc:docMk/>
          <pc:sldMk cId="452654123" sldId="308"/>
        </pc:sldMkLst>
        <pc:spChg chg="mod">
          <ac:chgData name="Tomoyuki Ueda" userId="14975d2eb860b0ea" providerId="LiveId" clId="{2ED133FD-5B70-49B0-BF60-5F1DDEF613CB}" dt="2022-09-22T09:02:15.271" v="2"/>
          <ac:spMkLst>
            <pc:docMk/>
            <pc:sldMk cId="452654123" sldId="308"/>
            <ac:spMk id="2" creationId="{194665CC-8BCF-480E-8465-03A34FA9595C}"/>
          </ac:spMkLst>
        </pc:spChg>
      </pc:sldChg>
      <pc:sldChg chg="addSp delSp modSp add del mod modNotesTx">
        <pc:chgData name="Tomoyuki Ueda" userId="14975d2eb860b0ea" providerId="LiveId" clId="{2ED133FD-5B70-49B0-BF60-5F1DDEF613CB}" dt="2022-10-12T08:43:43.228" v="590" actId="14100"/>
        <pc:sldMkLst>
          <pc:docMk/>
          <pc:sldMk cId="3080416479" sldId="309"/>
        </pc:sldMkLst>
        <pc:spChg chg="mod">
          <ac:chgData name="Tomoyuki Ueda" userId="14975d2eb860b0ea" providerId="LiveId" clId="{2ED133FD-5B70-49B0-BF60-5F1DDEF613CB}" dt="2022-10-12T08:43:19.533" v="583" actId="1076"/>
          <ac:spMkLst>
            <pc:docMk/>
            <pc:sldMk cId="3080416479" sldId="309"/>
            <ac:spMk id="4" creationId="{EC358CC7-ED30-07BD-681C-0B111FB9FCB4}"/>
          </ac:spMkLst>
        </pc:spChg>
        <pc:spChg chg="mod">
          <ac:chgData name="Tomoyuki Ueda" userId="14975d2eb860b0ea" providerId="LiveId" clId="{2ED133FD-5B70-49B0-BF60-5F1DDEF613CB}" dt="2022-10-12T08:40:50.771" v="554" actId="1076"/>
          <ac:spMkLst>
            <pc:docMk/>
            <pc:sldMk cId="3080416479" sldId="309"/>
            <ac:spMk id="6" creationId="{DDF93DFE-81D7-7404-8006-98FBD0B3854E}"/>
          </ac:spMkLst>
        </pc:spChg>
        <pc:spChg chg="del">
          <ac:chgData name="Tomoyuki Ueda" userId="14975d2eb860b0ea" providerId="LiveId" clId="{2ED133FD-5B70-49B0-BF60-5F1DDEF613CB}" dt="2022-10-12T08:40:32.779" v="553" actId="478"/>
          <ac:spMkLst>
            <pc:docMk/>
            <pc:sldMk cId="3080416479" sldId="309"/>
            <ac:spMk id="8" creationId="{A8870023-0A7C-AFE2-5FE7-BC1EBBED39A1}"/>
          </ac:spMkLst>
        </pc:spChg>
        <pc:spChg chg="mod">
          <ac:chgData name="Tomoyuki Ueda" userId="14975d2eb860b0ea" providerId="LiveId" clId="{2ED133FD-5B70-49B0-BF60-5F1DDEF613CB}" dt="2022-10-12T08:40:50.771" v="554" actId="1076"/>
          <ac:spMkLst>
            <pc:docMk/>
            <pc:sldMk cId="3080416479" sldId="309"/>
            <ac:spMk id="9" creationId="{6402AB5A-676A-105E-CEDB-278F88D433C2}"/>
          </ac:spMkLst>
        </pc:spChg>
        <pc:spChg chg="mod">
          <ac:chgData name="Tomoyuki Ueda" userId="14975d2eb860b0ea" providerId="LiveId" clId="{2ED133FD-5B70-49B0-BF60-5F1DDEF613CB}" dt="2022-10-12T08:43:16.681" v="582" actId="1076"/>
          <ac:spMkLst>
            <pc:docMk/>
            <pc:sldMk cId="3080416479" sldId="309"/>
            <ac:spMk id="12" creationId="{F427F326-F17F-3179-DC69-8BD56357B5FB}"/>
          </ac:spMkLst>
        </pc:spChg>
        <pc:spChg chg="del">
          <ac:chgData name="Tomoyuki Ueda" userId="14975d2eb860b0ea" providerId="LiveId" clId="{2ED133FD-5B70-49B0-BF60-5F1DDEF613CB}" dt="2022-10-12T08:40:08.598" v="542" actId="478"/>
          <ac:spMkLst>
            <pc:docMk/>
            <pc:sldMk cId="3080416479" sldId="309"/>
            <ac:spMk id="13" creationId="{1C7A89CB-227E-BF37-921E-47C1A4C7C0A5}"/>
          </ac:spMkLst>
        </pc:spChg>
        <pc:spChg chg="add mod">
          <ac:chgData name="Tomoyuki Ueda" userId="14975d2eb860b0ea" providerId="LiveId" clId="{2ED133FD-5B70-49B0-BF60-5F1DDEF613CB}" dt="2022-10-12T08:41:52.784" v="569" actId="1076"/>
          <ac:spMkLst>
            <pc:docMk/>
            <pc:sldMk cId="3080416479" sldId="309"/>
            <ac:spMk id="22" creationId="{74A9279A-6025-96AD-FC29-0065DFEC2F58}"/>
          </ac:spMkLst>
        </pc:spChg>
        <pc:spChg chg="add mod">
          <ac:chgData name="Tomoyuki Ueda" userId="14975d2eb860b0ea" providerId="LiveId" clId="{2ED133FD-5B70-49B0-BF60-5F1DDEF613CB}" dt="2022-10-12T08:41:58.505" v="571" actId="1076"/>
          <ac:spMkLst>
            <pc:docMk/>
            <pc:sldMk cId="3080416479" sldId="309"/>
            <ac:spMk id="25" creationId="{E93A1A93-80F2-D4A1-A6AE-36D16B58A7CF}"/>
          </ac:spMkLst>
        </pc:spChg>
        <pc:spChg chg="del">
          <ac:chgData name="Tomoyuki Ueda" userId="14975d2eb860b0ea" providerId="LiveId" clId="{2ED133FD-5B70-49B0-BF60-5F1DDEF613CB}" dt="2022-10-12T08:40:29.389" v="550" actId="478"/>
          <ac:spMkLst>
            <pc:docMk/>
            <pc:sldMk cId="3080416479" sldId="309"/>
            <ac:spMk id="28" creationId="{D6908B39-FE3C-A728-16A2-89F97E0BE267}"/>
          </ac:spMkLst>
        </pc:spChg>
        <pc:spChg chg="add mod">
          <ac:chgData name="Tomoyuki Ueda" userId="14975d2eb860b0ea" providerId="LiveId" clId="{2ED133FD-5B70-49B0-BF60-5F1DDEF613CB}" dt="2022-10-12T08:43:28.481" v="586" actId="14100"/>
          <ac:spMkLst>
            <pc:docMk/>
            <pc:sldMk cId="3080416479" sldId="309"/>
            <ac:spMk id="31" creationId="{C38C4F8F-FE47-BF59-004C-DD3886706B96}"/>
          </ac:spMkLst>
        </pc:spChg>
        <pc:spChg chg="add mod">
          <ac:chgData name="Tomoyuki Ueda" userId="14975d2eb860b0ea" providerId="LiveId" clId="{2ED133FD-5B70-49B0-BF60-5F1DDEF613CB}" dt="2022-10-12T08:43:43.228" v="590" actId="14100"/>
          <ac:spMkLst>
            <pc:docMk/>
            <pc:sldMk cId="3080416479" sldId="309"/>
            <ac:spMk id="34" creationId="{AB516B10-9694-8F44-1700-602AAACA8C3D}"/>
          </ac:spMkLst>
        </pc:spChg>
        <pc:picChg chg="mod">
          <ac:chgData name="Tomoyuki Ueda" userId="14975d2eb860b0ea" providerId="LiveId" clId="{2ED133FD-5B70-49B0-BF60-5F1DDEF613CB}" dt="2022-10-12T08:40:50.771" v="554" actId="1076"/>
          <ac:picMkLst>
            <pc:docMk/>
            <pc:sldMk cId="3080416479" sldId="309"/>
            <ac:picMk id="3" creationId="{1961F445-8D22-D40C-E9BE-5FA463969E4D}"/>
          </ac:picMkLst>
        </pc:picChg>
        <pc:picChg chg="del mod">
          <ac:chgData name="Tomoyuki Ueda" userId="14975d2eb860b0ea" providerId="LiveId" clId="{2ED133FD-5B70-49B0-BF60-5F1DDEF613CB}" dt="2022-10-12T08:40:31.190" v="552" actId="478"/>
          <ac:picMkLst>
            <pc:docMk/>
            <pc:sldMk cId="3080416479" sldId="309"/>
            <ac:picMk id="5" creationId="{63525414-E91A-F631-E120-AEC272AA7E3F}"/>
          </ac:picMkLst>
        </pc:picChg>
        <pc:picChg chg="mod">
          <ac:chgData name="Tomoyuki Ueda" userId="14975d2eb860b0ea" providerId="LiveId" clId="{2ED133FD-5B70-49B0-BF60-5F1DDEF613CB}" dt="2022-10-12T08:43:16.681" v="582" actId="1076"/>
          <ac:picMkLst>
            <pc:docMk/>
            <pc:sldMk cId="3080416479" sldId="309"/>
            <ac:picMk id="10" creationId="{0A71A996-6C24-157F-32D5-8162ED03B8C6}"/>
          </ac:picMkLst>
        </pc:picChg>
        <pc:picChg chg="mod">
          <ac:chgData name="Tomoyuki Ueda" userId="14975d2eb860b0ea" providerId="LiveId" clId="{2ED133FD-5B70-49B0-BF60-5F1DDEF613CB}" dt="2022-10-12T08:43:16.681" v="582" actId="1076"/>
          <ac:picMkLst>
            <pc:docMk/>
            <pc:sldMk cId="3080416479" sldId="309"/>
            <ac:picMk id="11" creationId="{D0389252-0A19-F898-747B-4CBCF164F2B2}"/>
          </ac:picMkLst>
        </pc:picChg>
        <pc:picChg chg="add mod">
          <ac:chgData name="Tomoyuki Ueda" userId="14975d2eb860b0ea" providerId="LiveId" clId="{2ED133FD-5B70-49B0-BF60-5F1DDEF613CB}" dt="2022-10-12T08:41:52.784" v="569" actId="1076"/>
          <ac:picMkLst>
            <pc:docMk/>
            <pc:sldMk cId="3080416479" sldId="309"/>
            <ac:picMk id="20" creationId="{B967FC70-2CD9-CFD3-7CCE-3A9ABF048DED}"/>
          </ac:picMkLst>
        </pc:picChg>
        <pc:picChg chg="add mod">
          <ac:chgData name="Tomoyuki Ueda" userId="14975d2eb860b0ea" providerId="LiveId" clId="{2ED133FD-5B70-49B0-BF60-5F1DDEF613CB}" dt="2022-10-12T08:41:52.784" v="569" actId="1076"/>
          <ac:picMkLst>
            <pc:docMk/>
            <pc:sldMk cId="3080416479" sldId="309"/>
            <ac:picMk id="21" creationId="{AA43B5B3-5732-BEE5-F97C-C3A8B6DA6274}"/>
          </ac:picMkLst>
        </pc:picChg>
        <pc:picChg chg="add mod">
          <ac:chgData name="Tomoyuki Ueda" userId="14975d2eb860b0ea" providerId="LiveId" clId="{2ED133FD-5B70-49B0-BF60-5F1DDEF613CB}" dt="2022-10-12T08:41:58.505" v="571" actId="1076"/>
          <ac:picMkLst>
            <pc:docMk/>
            <pc:sldMk cId="3080416479" sldId="309"/>
            <ac:picMk id="23" creationId="{89B71094-9D9E-771E-E60D-1584F4964385}"/>
          </ac:picMkLst>
        </pc:picChg>
        <pc:picChg chg="add mod">
          <ac:chgData name="Tomoyuki Ueda" userId="14975d2eb860b0ea" providerId="LiveId" clId="{2ED133FD-5B70-49B0-BF60-5F1DDEF613CB}" dt="2022-10-12T08:41:58.505" v="571" actId="1076"/>
          <ac:picMkLst>
            <pc:docMk/>
            <pc:sldMk cId="3080416479" sldId="309"/>
            <ac:picMk id="24" creationId="{CF98C059-6016-46E3-1CA7-58D7A3F30D93}"/>
          </ac:picMkLst>
        </pc:picChg>
        <pc:cxnChg chg="add del mod">
          <ac:chgData name="Tomoyuki Ueda" userId="14975d2eb860b0ea" providerId="LiveId" clId="{2ED133FD-5B70-49B0-BF60-5F1DDEF613CB}" dt="2022-10-12T08:39:59.222" v="540"/>
          <ac:cxnSpMkLst>
            <pc:docMk/>
            <pc:sldMk cId="3080416479" sldId="309"/>
            <ac:cxnSpMk id="7" creationId="{CC1F2BD7-7A7F-CA9D-0B5A-D01582E099A4}"/>
          </ac:cxnSpMkLst>
        </pc:cxnChg>
        <pc:cxnChg chg="mod">
          <ac:chgData name="Tomoyuki Ueda" userId="14975d2eb860b0ea" providerId="LiveId" clId="{2ED133FD-5B70-49B0-BF60-5F1DDEF613CB}" dt="2022-10-12T08:43:13.229" v="581" actId="14100"/>
          <ac:cxnSpMkLst>
            <pc:docMk/>
            <pc:sldMk cId="3080416479" sldId="309"/>
            <ac:cxnSpMk id="14" creationId="{82B15B9B-3D9E-EC46-30CE-4EB2802D19FE}"/>
          </ac:cxnSpMkLst>
        </pc:cxnChg>
        <pc:cxnChg chg="add mod">
          <ac:chgData name="Tomoyuki Ueda" userId="14975d2eb860b0ea" providerId="LiveId" clId="{2ED133FD-5B70-49B0-BF60-5F1DDEF613CB}" dt="2022-10-12T08:41:43.206" v="567" actId="1076"/>
          <ac:cxnSpMkLst>
            <pc:docMk/>
            <pc:sldMk cId="3080416479" sldId="309"/>
            <ac:cxnSpMk id="17" creationId="{102FC92A-F181-1B2F-1309-39D5DEF32A41}"/>
          </ac:cxnSpMkLst>
        </pc:cxnChg>
        <pc:cxnChg chg="add mod">
          <ac:chgData name="Tomoyuki Ueda" userId="14975d2eb860b0ea" providerId="LiveId" clId="{2ED133FD-5B70-49B0-BF60-5F1DDEF613CB}" dt="2022-10-12T08:42:10.246" v="575" actId="14100"/>
          <ac:cxnSpMkLst>
            <pc:docMk/>
            <pc:sldMk cId="3080416479" sldId="309"/>
            <ac:cxnSpMk id="26" creationId="{6EEC6F6F-D893-FA25-9A07-ACF6ED940A3B}"/>
          </ac:cxnSpMkLst>
        </pc:cxnChg>
      </pc:sldChg>
      <pc:sldChg chg="del">
        <pc:chgData name="Tomoyuki Ueda" userId="14975d2eb860b0ea" providerId="LiveId" clId="{2ED133FD-5B70-49B0-BF60-5F1DDEF613CB}" dt="2022-10-12T03:15:22.421" v="271" actId="47"/>
        <pc:sldMkLst>
          <pc:docMk/>
          <pc:sldMk cId="588613562" sldId="310"/>
        </pc:sldMkLst>
      </pc:sldChg>
      <pc:sldChg chg="del">
        <pc:chgData name="Tomoyuki Ueda" userId="14975d2eb860b0ea" providerId="LiveId" clId="{2ED133FD-5B70-49B0-BF60-5F1DDEF613CB}" dt="2022-10-12T08:48:42.652" v="646" actId="47"/>
        <pc:sldMkLst>
          <pc:docMk/>
          <pc:sldMk cId="3949470056" sldId="312"/>
        </pc:sldMkLst>
      </pc:sldChg>
      <pc:sldChg chg="del">
        <pc:chgData name="Tomoyuki Ueda" userId="14975d2eb860b0ea" providerId="LiveId" clId="{2ED133FD-5B70-49B0-BF60-5F1DDEF613CB}" dt="2022-10-12T08:48:44.166" v="647" actId="47"/>
        <pc:sldMkLst>
          <pc:docMk/>
          <pc:sldMk cId="485999301" sldId="313"/>
        </pc:sldMkLst>
      </pc:sldChg>
      <pc:sldChg chg="del">
        <pc:chgData name="Tomoyuki Ueda" userId="14975d2eb860b0ea" providerId="LiveId" clId="{2ED133FD-5B70-49B0-BF60-5F1DDEF613CB}" dt="2022-10-12T03:15:17.899" v="268" actId="47"/>
        <pc:sldMkLst>
          <pc:docMk/>
          <pc:sldMk cId="1577589813" sldId="314"/>
        </pc:sldMkLst>
      </pc:sldChg>
      <pc:sldChg chg="modSp del mod">
        <pc:chgData name="Tomoyuki Ueda" userId="14975d2eb860b0ea" providerId="LiveId" clId="{2ED133FD-5B70-49B0-BF60-5F1DDEF613CB}" dt="2022-10-12T08:38:36.908" v="474" actId="47"/>
        <pc:sldMkLst>
          <pc:docMk/>
          <pc:sldMk cId="2690153199" sldId="316"/>
        </pc:sldMkLst>
        <pc:spChg chg="mod">
          <ac:chgData name="Tomoyuki Ueda" userId="14975d2eb860b0ea" providerId="LiveId" clId="{2ED133FD-5B70-49B0-BF60-5F1DDEF613CB}" dt="2022-10-12T08:38:34.086" v="473" actId="20577"/>
          <ac:spMkLst>
            <pc:docMk/>
            <pc:sldMk cId="2690153199" sldId="316"/>
            <ac:spMk id="2" creationId="{1EAECCA2-C45F-CCBD-41C4-05B65D7AF936}"/>
          </ac:spMkLst>
        </pc:spChg>
      </pc:sldChg>
      <pc:sldChg chg="modSp mod">
        <pc:chgData name="Tomoyuki Ueda" userId="14975d2eb860b0ea" providerId="LiveId" clId="{2ED133FD-5B70-49B0-BF60-5F1DDEF613CB}" dt="2022-10-12T08:52:37.114" v="973" actId="20577"/>
        <pc:sldMkLst>
          <pc:docMk/>
          <pc:sldMk cId="935333612" sldId="317"/>
        </pc:sldMkLst>
        <pc:spChg chg="mod">
          <ac:chgData name="Tomoyuki Ueda" userId="14975d2eb860b0ea" providerId="LiveId" clId="{2ED133FD-5B70-49B0-BF60-5F1DDEF613CB}" dt="2022-10-12T08:52:37.114" v="973" actId="20577"/>
          <ac:spMkLst>
            <pc:docMk/>
            <pc:sldMk cId="935333612" sldId="317"/>
            <ac:spMk id="3" creationId="{4C34C346-C800-704E-EEF3-7E483C6369F6}"/>
          </ac:spMkLst>
        </pc:spChg>
      </pc:sldChg>
      <pc:sldChg chg="del">
        <pc:chgData name="Tomoyuki Ueda" userId="14975d2eb860b0ea" providerId="LiveId" clId="{2ED133FD-5B70-49B0-BF60-5F1DDEF613CB}" dt="2022-10-12T03:15:18.706" v="269" actId="47"/>
        <pc:sldMkLst>
          <pc:docMk/>
          <pc:sldMk cId="3903758399" sldId="318"/>
        </pc:sldMkLst>
      </pc:sldChg>
      <pc:sldChg chg="addSp delSp modSp mod modNotesTx">
        <pc:chgData name="Tomoyuki Ueda" userId="14975d2eb860b0ea" providerId="LiveId" clId="{2ED133FD-5B70-49B0-BF60-5F1DDEF613CB}" dt="2022-10-12T08:57:25.876" v="1112" actId="20577"/>
        <pc:sldMkLst>
          <pc:docMk/>
          <pc:sldMk cId="47747725" sldId="320"/>
        </pc:sldMkLst>
        <pc:picChg chg="del">
          <ac:chgData name="Tomoyuki Ueda" userId="14975d2eb860b0ea" providerId="LiveId" clId="{2ED133FD-5B70-49B0-BF60-5F1DDEF613CB}" dt="2022-10-12T08:36:16.894" v="441" actId="478"/>
          <ac:picMkLst>
            <pc:docMk/>
            <pc:sldMk cId="47747725" sldId="320"/>
            <ac:picMk id="6" creationId="{7486B74B-FBD4-391A-6715-621C800FF5F2}"/>
          </ac:picMkLst>
        </pc:picChg>
        <pc:picChg chg="add del mod">
          <ac:chgData name="Tomoyuki Ueda" userId="14975d2eb860b0ea" providerId="LiveId" clId="{2ED133FD-5B70-49B0-BF60-5F1DDEF613CB}" dt="2022-10-12T08:32:43.281" v="440" actId="478"/>
          <ac:picMkLst>
            <pc:docMk/>
            <pc:sldMk cId="47747725" sldId="320"/>
            <ac:picMk id="8" creationId="{1EF5BD2C-B755-CC49-0B8B-F093D69B96ED}"/>
          </ac:picMkLst>
        </pc:picChg>
        <pc:picChg chg="add mod">
          <ac:chgData name="Tomoyuki Ueda" userId="14975d2eb860b0ea" providerId="LiveId" clId="{2ED133FD-5B70-49B0-BF60-5F1DDEF613CB}" dt="2022-10-12T08:36:39.747" v="454" actId="1076"/>
          <ac:picMkLst>
            <pc:docMk/>
            <pc:sldMk cId="47747725" sldId="320"/>
            <ac:picMk id="10" creationId="{E9BBAB27-9E87-740F-C5D6-FCA89A3C3ED7}"/>
          </ac:picMkLst>
        </pc:picChg>
      </pc:sldChg>
      <pc:sldChg chg="modSp add mod">
        <pc:chgData name="Tomoyuki Ueda" userId="14975d2eb860b0ea" providerId="LiveId" clId="{2ED133FD-5B70-49B0-BF60-5F1DDEF613CB}" dt="2022-09-26T02:05:25.838" v="61" actId="20577"/>
        <pc:sldMkLst>
          <pc:docMk/>
          <pc:sldMk cId="2327893116" sldId="321"/>
        </pc:sldMkLst>
        <pc:spChg chg="mod">
          <ac:chgData name="Tomoyuki Ueda" userId="14975d2eb860b0ea" providerId="LiveId" clId="{2ED133FD-5B70-49B0-BF60-5F1DDEF613CB}" dt="2022-09-26T02:05:25.838" v="61" actId="20577"/>
          <ac:spMkLst>
            <pc:docMk/>
            <pc:sldMk cId="2327893116" sldId="321"/>
            <ac:spMk id="2" creationId="{00000000-0000-0000-0000-000000000000}"/>
          </ac:spMkLst>
        </pc:spChg>
      </pc:sldChg>
      <pc:sldChg chg="modSp mod">
        <pc:chgData name="Tomoyuki Ueda" userId="14975d2eb860b0ea" providerId="LiveId" clId="{2ED133FD-5B70-49B0-BF60-5F1DDEF613CB}" dt="2022-10-12T08:58:33.095" v="1192" actId="20577"/>
        <pc:sldMkLst>
          <pc:docMk/>
          <pc:sldMk cId="752985223" sldId="323"/>
        </pc:sldMkLst>
        <pc:spChg chg="mod">
          <ac:chgData name="Tomoyuki Ueda" userId="14975d2eb860b0ea" providerId="LiveId" clId="{2ED133FD-5B70-49B0-BF60-5F1DDEF613CB}" dt="2022-10-12T08:58:33.095" v="1192" actId="20577"/>
          <ac:spMkLst>
            <pc:docMk/>
            <pc:sldMk cId="752985223" sldId="323"/>
            <ac:spMk id="3" creationId="{9F0F414B-8BB0-AF76-E72F-CB259132FBBD}"/>
          </ac:spMkLst>
        </pc:spChg>
      </pc:sldChg>
      <pc:sldChg chg="add del">
        <pc:chgData name="Tomoyuki Ueda" userId="14975d2eb860b0ea" providerId="LiveId" clId="{2ED133FD-5B70-49B0-BF60-5F1DDEF613CB}" dt="2022-10-12T08:46:44.652" v="621" actId="47"/>
        <pc:sldMkLst>
          <pc:docMk/>
          <pc:sldMk cId="538711090" sldId="324"/>
        </pc:sldMkLst>
      </pc:sldChg>
      <pc:sldChg chg="add del">
        <pc:chgData name="Tomoyuki Ueda" userId="14975d2eb860b0ea" providerId="LiveId" clId="{2ED133FD-5B70-49B0-BF60-5F1DDEF613CB}" dt="2022-10-12T08:40:20.884" v="548" actId="47"/>
        <pc:sldMkLst>
          <pc:docMk/>
          <pc:sldMk cId="897426637" sldId="324"/>
        </pc:sldMkLst>
      </pc:sldChg>
      <pc:sldChg chg="modSp new del mod">
        <pc:chgData name="Tomoyuki Ueda" userId="14975d2eb860b0ea" providerId="LiveId" clId="{2ED133FD-5B70-49B0-BF60-5F1DDEF613CB}" dt="2022-10-12T08:27:14.252" v="433" actId="2696"/>
        <pc:sldMkLst>
          <pc:docMk/>
          <pc:sldMk cId="1590210004" sldId="324"/>
        </pc:sldMkLst>
        <pc:spChg chg="mod">
          <ac:chgData name="Tomoyuki Ueda" userId="14975d2eb860b0ea" providerId="LiveId" clId="{2ED133FD-5B70-49B0-BF60-5F1DDEF613CB}" dt="2022-10-12T08:22:36.330" v="432" actId="20577"/>
          <ac:spMkLst>
            <pc:docMk/>
            <pc:sldMk cId="1590210004" sldId="324"/>
            <ac:spMk id="3" creationId="{D739E135-4F68-FA62-2BF1-ADAA6DEA9504}"/>
          </ac:spMkLst>
        </pc:spChg>
      </pc:sldChg>
      <pc:sldChg chg="addSp delSp modSp add mod">
        <pc:chgData name="Tomoyuki Ueda" userId="14975d2eb860b0ea" providerId="LiveId" clId="{2ED133FD-5B70-49B0-BF60-5F1DDEF613CB}" dt="2022-10-12T08:46:27.844" v="620" actId="166"/>
        <pc:sldMkLst>
          <pc:docMk/>
          <pc:sldMk cId="2621309569" sldId="325"/>
        </pc:sldMkLst>
        <pc:spChg chg="add del mod">
          <ac:chgData name="Tomoyuki Ueda" userId="14975d2eb860b0ea" providerId="LiveId" clId="{2ED133FD-5B70-49B0-BF60-5F1DDEF613CB}" dt="2022-10-12T08:45:38.419" v="609" actId="478"/>
          <ac:spMkLst>
            <pc:docMk/>
            <pc:sldMk cId="2621309569" sldId="325"/>
            <ac:spMk id="6" creationId="{DDF93DFE-81D7-7404-8006-98FBD0B3854E}"/>
          </ac:spMkLst>
        </pc:spChg>
        <pc:spChg chg="add del mod">
          <ac:chgData name="Tomoyuki Ueda" userId="14975d2eb860b0ea" providerId="LiveId" clId="{2ED133FD-5B70-49B0-BF60-5F1DDEF613CB}" dt="2022-10-12T08:44:52.852" v="596"/>
          <ac:spMkLst>
            <pc:docMk/>
            <pc:sldMk cId="2621309569" sldId="325"/>
            <ac:spMk id="7" creationId="{535F2575-E3FB-AF87-68F6-6CEA1761FF0E}"/>
          </ac:spMkLst>
        </pc:spChg>
        <pc:spChg chg="add del mod">
          <ac:chgData name="Tomoyuki Ueda" userId="14975d2eb860b0ea" providerId="LiveId" clId="{2ED133FD-5B70-49B0-BF60-5F1DDEF613CB}" dt="2022-10-12T08:44:52.852" v="596"/>
          <ac:spMkLst>
            <pc:docMk/>
            <pc:sldMk cId="2621309569" sldId="325"/>
            <ac:spMk id="8" creationId="{5A940D0D-8BDC-6445-AF28-4F6817364916}"/>
          </ac:spMkLst>
        </pc:spChg>
        <pc:spChg chg="add del">
          <ac:chgData name="Tomoyuki Ueda" userId="14975d2eb860b0ea" providerId="LiveId" clId="{2ED133FD-5B70-49B0-BF60-5F1DDEF613CB}" dt="2022-10-12T08:44:53.404" v="597" actId="478"/>
          <ac:spMkLst>
            <pc:docMk/>
            <pc:sldMk cId="2621309569" sldId="325"/>
            <ac:spMk id="9" creationId="{6402AB5A-676A-105E-CEDB-278F88D433C2}"/>
          </ac:spMkLst>
        </pc:spChg>
        <pc:spChg chg="add mod ord">
          <ac:chgData name="Tomoyuki Ueda" userId="14975d2eb860b0ea" providerId="LiveId" clId="{2ED133FD-5B70-49B0-BF60-5F1DDEF613CB}" dt="2022-10-12T08:45:32.494" v="606" actId="167"/>
          <ac:spMkLst>
            <pc:docMk/>
            <pc:sldMk cId="2621309569" sldId="325"/>
            <ac:spMk id="15" creationId="{D175A68F-BDF6-770F-1F4F-2FD1091DAB70}"/>
          </ac:spMkLst>
        </pc:spChg>
        <pc:spChg chg="add mod ord">
          <ac:chgData name="Tomoyuki Ueda" userId="14975d2eb860b0ea" providerId="LiveId" clId="{2ED133FD-5B70-49B0-BF60-5F1DDEF613CB}" dt="2022-10-12T08:46:16.042" v="616" actId="171"/>
          <ac:spMkLst>
            <pc:docMk/>
            <pc:sldMk cId="2621309569" sldId="325"/>
            <ac:spMk id="16" creationId="{A64758FB-A699-8731-D1AE-EB1F80FA2634}"/>
          </ac:spMkLst>
        </pc:spChg>
        <pc:picChg chg="add del">
          <ac:chgData name="Tomoyuki Ueda" userId="14975d2eb860b0ea" providerId="LiveId" clId="{2ED133FD-5B70-49B0-BF60-5F1DDEF613CB}" dt="2022-10-12T08:45:34.552" v="607" actId="478"/>
          <ac:picMkLst>
            <pc:docMk/>
            <pc:sldMk cId="2621309569" sldId="325"/>
            <ac:picMk id="3" creationId="{1961F445-8D22-D40C-E9BE-5FA463969E4D}"/>
          </ac:picMkLst>
        </pc:picChg>
        <pc:picChg chg="add del mod">
          <ac:chgData name="Tomoyuki Ueda" userId="14975d2eb860b0ea" providerId="LiveId" clId="{2ED133FD-5B70-49B0-BF60-5F1DDEF613CB}" dt="2022-10-12T08:44:52.852" v="596"/>
          <ac:picMkLst>
            <pc:docMk/>
            <pc:sldMk cId="2621309569" sldId="325"/>
            <ac:picMk id="5" creationId="{3902A007-F3EC-104F-4A0A-B9901E283E03}"/>
          </ac:picMkLst>
        </pc:picChg>
        <pc:picChg chg="add del mod ord">
          <ac:chgData name="Tomoyuki Ueda" userId="14975d2eb860b0ea" providerId="LiveId" clId="{2ED133FD-5B70-49B0-BF60-5F1DDEF613CB}" dt="2022-10-12T08:45:32.494" v="606" actId="167"/>
          <ac:picMkLst>
            <pc:docMk/>
            <pc:sldMk cId="2621309569" sldId="325"/>
            <ac:picMk id="13" creationId="{10D78184-3F8D-4496-2B8F-16D0F7405A00}"/>
          </ac:picMkLst>
        </pc:picChg>
        <pc:cxnChg chg="ord">
          <ac:chgData name="Tomoyuki Ueda" userId="14975d2eb860b0ea" providerId="LiveId" clId="{2ED133FD-5B70-49B0-BF60-5F1DDEF613CB}" dt="2022-10-12T08:46:27.844" v="620" actId="166"/>
          <ac:cxnSpMkLst>
            <pc:docMk/>
            <pc:sldMk cId="2621309569" sldId="325"/>
            <ac:cxnSpMk id="14" creationId="{82B15B9B-3D9E-EC46-30CE-4EB2802D19FE}"/>
          </ac:cxnSpMkLst>
        </pc:cxnChg>
      </pc:sldChg>
      <pc:sldChg chg="addSp modSp new mod modNotesTx">
        <pc:chgData name="Tomoyuki Ueda" userId="14975d2eb860b0ea" providerId="LiveId" clId="{2ED133FD-5B70-49B0-BF60-5F1DDEF613CB}" dt="2022-10-12T23:55:04.736" v="1299" actId="20577"/>
        <pc:sldMkLst>
          <pc:docMk/>
          <pc:sldMk cId="927767479" sldId="326"/>
        </pc:sldMkLst>
        <pc:spChg chg="mod">
          <ac:chgData name="Tomoyuki Ueda" userId="14975d2eb860b0ea" providerId="LiveId" clId="{2ED133FD-5B70-49B0-BF60-5F1DDEF613CB}" dt="2022-10-12T08:47:10.849" v="641" actId="20577"/>
          <ac:spMkLst>
            <pc:docMk/>
            <pc:sldMk cId="927767479" sldId="326"/>
            <ac:spMk id="2" creationId="{EF41CBA1-EB67-4D98-CFD3-27ED4343D9F1}"/>
          </ac:spMkLst>
        </pc:spChg>
        <pc:spChg chg="mod">
          <ac:chgData name="Tomoyuki Ueda" userId="14975d2eb860b0ea" providerId="LiveId" clId="{2ED133FD-5B70-49B0-BF60-5F1DDEF613CB}" dt="2022-10-12T23:55:04.736" v="1299" actId="20577"/>
          <ac:spMkLst>
            <pc:docMk/>
            <pc:sldMk cId="927767479" sldId="326"/>
            <ac:spMk id="8" creationId="{46778066-80A5-D99A-2357-E46480813C10}"/>
          </ac:spMkLst>
        </pc:spChg>
        <pc:picChg chg="add mod">
          <ac:chgData name="Tomoyuki Ueda" userId="14975d2eb860b0ea" providerId="LiveId" clId="{2ED133FD-5B70-49B0-BF60-5F1DDEF613CB}" dt="2022-10-12T08:59:37.275" v="1272" actId="1076"/>
          <ac:picMkLst>
            <pc:docMk/>
            <pc:sldMk cId="927767479" sldId="326"/>
            <ac:picMk id="6" creationId="{9536E7FB-7345-7EA7-1A68-9E987D832472}"/>
          </ac:picMkLst>
        </pc:picChg>
      </pc:sldChg>
    </pc:docChg>
  </pc:docChgLst>
  <pc:docChgLst>
    <pc:chgData name="Tomoyuki Ueda" userId="14975d2eb860b0ea" providerId="LiveId" clId="{5AFC0D89-5E4B-415F-8145-156500AB03E1}"/>
    <pc:docChg chg="undo custSel addSld delSld modSld sldOrd">
      <pc:chgData name="Tomoyuki Ueda" userId="14975d2eb860b0ea" providerId="LiveId" clId="{5AFC0D89-5E4B-415F-8145-156500AB03E1}" dt="2022-09-13T01:58:02.209" v="429" actId="14100"/>
      <pc:docMkLst>
        <pc:docMk/>
      </pc:docMkLst>
      <pc:sldChg chg="mod modShow">
        <pc:chgData name="Tomoyuki Ueda" userId="14975d2eb860b0ea" providerId="LiveId" clId="{5AFC0D89-5E4B-415F-8145-156500AB03E1}" dt="2022-09-06T04:34:52.469" v="14" actId="729"/>
        <pc:sldMkLst>
          <pc:docMk/>
          <pc:sldMk cId="2527520544" sldId="270"/>
        </pc:sldMkLst>
      </pc:sldChg>
      <pc:sldChg chg="mod modShow">
        <pc:chgData name="Tomoyuki Ueda" userId="14975d2eb860b0ea" providerId="LiveId" clId="{5AFC0D89-5E4B-415F-8145-156500AB03E1}" dt="2022-09-06T04:34:52.962" v="16" actId="729"/>
        <pc:sldMkLst>
          <pc:docMk/>
          <pc:sldMk cId="2790626849" sldId="285"/>
        </pc:sldMkLst>
      </pc:sldChg>
      <pc:sldChg chg="addSp modSp mod modShow">
        <pc:chgData name="Tomoyuki Ueda" userId="14975d2eb860b0ea" providerId="LiveId" clId="{5AFC0D89-5E4B-415F-8145-156500AB03E1}" dt="2022-09-13T01:58:02.209" v="429" actId="14100"/>
        <pc:sldMkLst>
          <pc:docMk/>
          <pc:sldMk cId="763606013" sldId="286"/>
        </pc:sldMkLst>
        <pc:spChg chg="mod">
          <ac:chgData name="Tomoyuki Ueda" userId="14975d2eb860b0ea" providerId="LiveId" clId="{5AFC0D89-5E4B-415F-8145-156500AB03E1}" dt="2022-09-13T01:57:45.710" v="426" actId="20577"/>
          <ac:spMkLst>
            <pc:docMk/>
            <pc:sldMk cId="763606013" sldId="286"/>
            <ac:spMk id="2" creationId="{E4A27999-7B45-F87C-BF00-398D82C36403}"/>
          </ac:spMkLst>
        </pc:spChg>
        <pc:cxnChg chg="add mod">
          <ac:chgData name="Tomoyuki Ueda" userId="14975d2eb860b0ea" providerId="LiveId" clId="{5AFC0D89-5E4B-415F-8145-156500AB03E1}" dt="2022-09-13T01:58:02.209" v="429" actId="14100"/>
          <ac:cxnSpMkLst>
            <pc:docMk/>
            <pc:sldMk cId="763606013" sldId="286"/>
            <ac:cxnSpMk id="4" creationId="{CCAC38AE-1A64-F547-88E5-3CC39526251D}"/>
          </ac:cxnSpMkLst>
        </pc:cxnChg>
      </pc:sldChg>
      <pc:sldChg chg="mod modShow">
        <pc:chgData name="Tomoyuki Ueda" userId="14975d2eb860b0ea" providerId="LiveId" clId="{5AFC0D89-5E4B-415F-8145-156500AB03E1}" dt="2022-09-06T04:34:52.212" v="13" actId="729"/>
        <pc:sldMkLst>
          <pc:docMk/>
          <pc:sldMk cId="2606948794" sldId="287"/>
        </pc:sldMkLst>
      </pc:sldChg>
      <pc:sldChg chg="mod modShow">
        <pc:chgData name="Tomoyuki Ueda" userId="14975d2eb860b0ea" providerId="LiveId" clId="{5AFC0D89-5E4B-415F-8145-156500AB03E1}" dt="2022-09-06T04:34:51.872" v="12" actId="729"/>
        <pc:sldMkLst>
          <pc:docMk/>
          <pc:sldMk cId="2812481188" sldId="288"/>
        </pc:sldMkLst>
      </pc:sldChg>
      <pc:sldChg chg="new del ord">
        <pc:chgData name="Tomoyuki Ueda" userId="14975d2eb860b0ea" providerId="LiveId" clId="{5AFC0D89-5E4B-415F-8145-156500AB03E1}" dt="2022-09-06T04:33:32.175" v="9" actId="680"/>
        <pc:sldMkLst>
          <pc:docMk/>
          <pc:sldMk cId="230558319" sldId="289"/>
        </pc:sldMkLst>
      </pc:sldChg>
      <pc:sldChg chg="new del">
        <pc:chgData name="Tomoyuki Ueda" userId="14975d2eb860b0ea" providerId="LiveId" clId="{5AFC0D89-5E4B-415F-8145-156500AB03E1}" dt="2022-09-06T04:34:51.609" v="11" actId="680"/>
        <pc:sldMkLst>
          <pc:docMk/>
          <pc:sldMk cId="1446246841" sldId="289"/>
        </pc:sldMkLst>
      </pc:sldChg>
      <pc:sldChg chg="addSp delSp modSp new mod">
        <pc:chgData name="Tomoyuki Ueda" userId="14975d2eb860b0ea" providerId="LiveId" clId="{5AFC0D89-5E4B-415F-8145-156500AB03E1}" dt="2022-09-06T05:32:18.654" v="248" actId="1076"/>
        <pc:sldMkLst>
          <pc:docMk/>
          <pc:sldMk cId="1507386086" sldId="289"/>
        </pc:sldMkLst>
        <pc:spChg chg="mod">
          <ac:chgData name="Tomoyuki Ueda" userId="14975d2eb860b0ea" providerId="LiveId" clId="{5AFC0D89-5E4B-415F-8145-156500AB03E1}" dt="2022-09-06T04:35:02.490" v="36" actId="20577"/>
          <ac:spMkLst>
            <pc:docMk/>
            <pc:sldMk cId="1507386086" sldId="289"/>
            <ac:spMk id="2" creationId="{8644B406-FC68-B68E-4C87-24FB231B9AA4}"/>
          </ac:spMkLst>
        </pc:spChg>
        <pc:spChg chg="add mod">
          <ac:chgData name="Tomoyuki Ueda" userId="14975d2eb860b0ea" providerId="LiveId" clId="{5AFC0D89-5E4B-415F-8145-156500AB03E1}" dt="2022-09-06T05:31:25.288" v="229" actId="1076"/>
          <ac:spMkLst>
            <pc:docMk/>
            <pc:sldMk cId="1507386086" sldId="289"/>
            <ac:spMk id="5" creationId="{42B4941A-4432-91DA-0EA3-A4B8AE805C4B}"/>
          </ac:spMkLst>
        </pc:spChg>
        <pc:spChg chg="add del mod">
          <ac:chgData name="Tomoyuki Ueda" userId="14975d2eb860b0ea" providerId="LiveId" clId="{5AFC0D89-5E4B-415F-8145-156500AB03E1}" dt="2022-09-06T04:40:41.792" v="50" actId="478"/>
          <ac:spMkLst>
            <pc:docMk/>
            <pc:sldMk cId="1507386086" sldId="289"/>
            <ac:spMk id="7" creationId="{F2F26772-75D9-F39F-4797-2E104A707C56}"/>
          </ac:spMkLst>
        </pc:spChg>
        <pc:spChg chg="add mod">
          <ac:chgData name="Tomoyuki Ueda" userId="14975d2eb860b0ea" providerId="LiveId" clId="{5AFC0D89-5E4B-415F-8145-156500AB03E1}" dt="2022-09-06T04:57:46.049" v="215" actId="1076"/>
          <ac:spMkLst>
            <pc:docMk/>
            <pc:sldMk cId="1507386086" sldId="289"/>
            <ac:spMk id="8" creationId="{A8870023-0A7C-AFE2-5FE7-BC1EBBED39A1}"/>
          </ac:spMkLst>
        </pc:spChg>
        <pc:spChg chg="add mod">
          <ac:chgData name="Tomoyuki Ueda" userId="14975d2eb860b0ea" providerId="LiveId" clId="{5AFC0D89-5E4B-415F-8145-156500AB03E1}" dt="2022-09-06T05:31:25.288" v="229" actId="1076"/>
          <ac:spMkLst>
            <pc:docMk/>
            <pc:sldMk cId="1507386086" sldId="289"/>
            <ac:spMk id="12" creationId="{F427F326-F17F-3179-DC69-8BD56357B5FB}"/>
          </ac:spMkLst>
        </pc:spChg>
        <pc:spChg chg="add del mod">
          <ac:chgData name="Tomoyuki Ueda" userId="14975d2eb860b0ea" providerId="LiveId" clId="{5AFC0D89-5E4B-415F-8145-156500AB03E1}" dt="2022-09-06T04:58:15.704" v="222" actId="478"/>
          <ac:spMkLst>
            <pc:docMk/>
            <pc:sldMk cId="1507386086" sldId="289"/>
            <ac:spMk id="20" creationId="{D28F82E3-2877-974B-FA7D-C49F479C9720}"/>
          </ac:spMkLst>
        </pc:spChg>
        <pc:spChg chg="add mod">
          <ac:chgData name="Tomoyuki Ueda" userId="14975d2eb860b0ea" providerId="LiveId" clId="{5AFC0D89-5E4B-415F-8145-156500AB03E1}" dt="2022-09-06T05:31:25.288" v="229" actId="1076"/>
          <ac:spMkLst>
            <pc:docMk/>
            <pc:sldMk cId="1507386086" sldId="289"/>
            <ac:spMk id="21" creationId="{BD76C6D3-A298-36A8-783A-73C33FD7B6F6}"/>
          </ac:spMkLst>
        </pc:spChg>
        <pc:spChg chg="add del mod">
          <ac:chgData name="Tomoyuki Ueda" userId="14975d2eb860b0ea" providerId="LiveId" clId="{5AFC0D89-5E4B-415F-8145-156500AB03E1}" dt="2022-09-06T04:54:05.265" v="189"/>
          <ac:spMkLst>
            <pc:docMk/>
            <pc:sldMk cId="1507386086" sldId="289"/>
            <ac:spMk id="25" creationId="{D678151E-9FDB-79A7-D25B-460824F47A85}"/>
          </ac:spMkLst>
        </pc:spChg>
        <pc:spChg chg="add del mod">
          <ac:chgData name="Tomoyuki Ueda" userId="14975d2eb860b0ea" providerId="LiveId" clId="{5AFC0D89-5E4B-415F-8145-156500AB03E1}" dt="2022-09-06T04:54:35.246" v="198" actId="478"/>
          <ac:spMkLst>
            <pc:docMk/>
            <pc:sldMk cId="1507386086" sldId="289"/>
            <ac:spMk id="26" creationId="{264DF1C4-253F-1EDB-176D-9D64A29F3D94}"/>
          </ac:spMkLst>
        </pc:spChg>
        <pc:spChg chg="add mod">
          <ac:chgData name="Tomoyuki Ueda" userId="14975d2eb860b0ea" providerId="LiveId" clId="{5AFC0D89-5E4B-415F-8145-156500AB03E1}" dt="2022-09-06T04:57:46.049" v="215" actId="1076"/>
          <ac:spMkLst>
            <pc:docMk/>
            <pc:sldMk cId="1507386086" sldId="289"/>
            <ac:spMk id="28" creationId="{D6908B39-FE3C-A728-16A2-89F97E0BE267}"/>
          </ac:spMkLst>
        </pc:spChg>
        <pc:picChg chg="add mod">
          <ac:chgData name="Tomoyuki Ueda" userId="14975d2eb860b0ea" providerId="LiveId" clId="{5AFC0D89-5E4B-415F-8145-156500AB03E1}" dt="2022-09-06T05:31:25.288" v="229" actId="1076"/>
          <ac:picMkLst>
            <pc:docMk/>
            <pc:sldMk cId="1507386086" sldId="289"/>
            <ac:picMk id="4" creationId="{1452EC0E-EDFE-0758-E4D0-285908054E64}"/>
          </ac:picMkLst>
        </pc:picChg>
        <pc:picChg chg="add del mod ord">
          <ac:chgData name="Tomoyuki Ueda" userId="14975d2eb860b0ea" providerId="LiveId" clId="{5AFC0D89-5E4B-415F-8145-156500AB03E1}" dt="2022-09-06T05:32:09.277" v="247" actId="478"/>
          <ac:picMkLst>
            <pc:docMk/>
            <pc:sldMk cId="1507386086" sldId="289"/>
            <ac:picMk id="6" creationId="{4EEE7F1A-9FE4-9994-CDDB-F6CC06E6A93D}"/>
          </ac:picMkLst>
        </pc:picChg>
        <pc:picChg chg="add mod">
          <ac:chgData name="Tomoyuki Ueda" userId="14975d2eb860b0ea" providerId="LiveId" clId="{5AFC0D89-5E4B-415F-8145-156500AB03E1}" dt="2022-09-06T05:31:25.288" v="229" actId="1076"/>
          <ac:picMkLst>
            <pc:docMk/>
            <pc:sldMk cId="1507386086" sldId="289"/>
            <ac:picMk id="10" creationId="{0A71A996-6C24-157F-32D5-8162ED03B8C6}"/>
          </ac:picMkLst>
        </pc:picChg>
        <pc:picChg chg="add mod">
          <ac:chgData name="Tomoyuki Ueda" userId="14975d2eb860b0ea" providerId="LiveId" clId="{5AFC0D89-5E4B-415F-8145-156500AB03E1}" dt="2022-09-06T05:31:25.288" v="229" actId="1076"/>
          <ac:picMkLst>
            <pc:docMk/>
            <pc:sldMk cId="1507386086" sldId="289"/>
            <ac:picMk id="11" creationId="{D0389252-0A19-F898-747B-4CBCF164F2B2}"/>
          </ac:picMkLst>
        </pc:picChg>
        <pc:picChg chg="add mod ord">
          <ac:chgData name="Tomoyuki Ueda" userId="14975d2eb860b0ea" providerId="LiveId" clId="{5AFC0D89-5E4B-415F-8145-156500AB03E1}" dt="2022-09-06T05:32:18.654" v="248" actId="1076"/>
          <ac:picMkLst>
            <pc:docMk/>
            <pc:sldMk cId="1507386086" sldId="289"/>
            <ac:picMk id="34" creationId="{EB423681-7C65-1470-D0EA-DBE23A5029F9}"/>
          </ac:picMkLst>
        </pc:picChg>
        <pc:picChg chg="add mod">
          <ac:chgData name="Tomoyuki Ueda" userId="14975d2eb860b0ea" providerId="LiveId" clId="{5AFC0D89-5E4B-415F-8145-156500AB03E1}" dt="2022-09-06T05:31:38.976" v="233" actId="1076"/>
          <ac:picMkLst>
            <pc:docMk/>
            <pc:sldMk cId="1507386086" sldId="289"/>
            <ac:picMk id="35" creationId="{22E9EC0A-4667-BCF6-E610-CEA2B0A46F16}"/>
          </ac:picMkLst>
        </pc:picChg>
        <pc:cxnChg chg="add mod">
          <ac:chgData name="Tomoyuki Ueda" userId="14975d2eb860b0ea" providerId="LiveId" clId="{5AFC0D89-5E4B-415F-8145-156500AB03E1}" dt="2022-09-06T04:58:22.741" v="223" actId="1076"/>
          <ac:cxnSpMkLst>
            <pc:docMk/>
            <pc:sldMk cId="1507386086" sldId="289"/>
            <ac:cxnSpMk id="14" creationId="{82B15B9B-3D9E-EC46-30CE-4EB2802D19FE}"/>
          </ac:cxnSpMkLst>
        </pc:cxnChg>
      </pc:sldChg>
      <pc:sldChg chg="modSp mod modNotesTx">
        <pc:chgData name="Tomoyuki Ueda" userId="14975d2eb860b0ea" providerId="LiveId" clId="{5AFC0D89-5E4B-415F-8145-156500AB03E1}" dt="2022-09-13T01:57:12.390" v="402" actId="1076"/>
        <pc:sldMkLst>
          <pc:docMk/>
          <pc:sldMk cId="2722878724" sldId="292"/>
        </pc:sldMkLst>
        <pc:spChg chg="mod">
          <ac:chgData name="Tomoyuki Ueda" userId="14975d2eb860b0ea" providerId="LiveId" clId="{5AFC0D89-5E4B-415F-8145-156500AB03E1}" dt="2022-09-13T01:42:50.333" v="250" actId="208"/>
          <ac:spMkLst>
            <pc:docMk/>
            <pc:sldMk cId="2722878724" sldId="292"/>
            <ac:spMk id="7" creationId="{FEBE1447-8D04-B1B1-EF0F-13D4D06795FF}"/>
          </ac:spMkLst>
        </pc:spChg>
        <pc:spChg chg="mod">
          <ac:chgData name="Tomoyuki Ueda" userId="14975d2eb860b0ea" providerId="LiveId" clId="{5AFC0D89-5E4B-415F-8145-156500AB03E1}" dt="2022-09-13T01:57:12.390" v="402" actId="1076"/>
          <ac:spMkLst>
            <pc:docMk/>
            <pc:sldMk cId="2722878724" sldId="292"/>
            <ac:spMk id="8" creationId="{A8870023-0A7C-AFE2-5FE7-BC1EBBED39A1}"/>
          </ac:spMkLst>
        </pc:spChg>
        <pc:spChg chg="mod">
          <ac:chgData name="Tomoyuki Ueda" userId="14975d2eb860b0ea" providerId="LiveId" clId="{5AFC0D89-5E4B-415F-8145-156500AB03E1}" dt="2022-09-13T01:43:03.793" v="251" actId="1582"/>
          <ac:spMkLst>
            <pc:docMk/>
            <pc:sldMk cId="2722878724" sldId="292"/>
            <ac:spMk id="28" creationId="{D6908B39-FE3C-A728-16A2-89F97E0BE267}"/>
          </ac:spMkLst>
        </pc:spChg>
        <pc:picChg chg="mod">
          <ac:chgData name="Tomoyuki Ueda" userId="14975d2eb860b0ea" providerId="LiveId" clId="{5AFC0D89-5E4B-415F-8145-156500AB03E1}" dt="2022-09-13T01:57:12.390" v="402" actId="1076"/>
          <ac:picMkLst>
            <pc:docMk/>
            <pc:sldMk cId="2722878724" sldId="292"/>
            <ac:picMk id="4" creationId="{738E3BA2-A525-9A28-BBF7-F7AFE839A989}"/>
          </ac:picMkLst>
        </pc:picChg>
      </pc:sldChg>
      <pc:sldChg chg="modSp mod ord modShow">
        <pc:chgData name="Tomoyuki Ueda" userId="14975d2eb860b0ea" providerId="LiveId" clId="{5AFC0D89-5E4B-415F-8145-156500AB03E1}" dt="2022-09-13T01:48:56.234" v="298"/>
        <pc:sldMkLst>
          <pc:docMk/>
          <pc:sldMk cId="1258444533" sldId="306"/>
        </pc:sldMkLst>
        <pc:spChg chg="mod">
          <ac:chgData name="Tomoyuki Ueda" userId="14975d2eb860b0ea" providerId="LiveId" clId="{5AFC0D89-5E4B-415F-8145-156500AB03E1}" dt="2022-09-13T01:46:20.365" v="257" actId="1076"/>
          <ac:spMkLst>
            <pc:docMk/>
            <pc:sldMk cId="1258444533" sldId="306"/>
            <ac:spMk id="11" creationId="{BF450DEB-37C9-C12D-9288-7E0F568B1F8E}"/>
          </ac:spMkLst>
        </pc:spChg>
        <pc:spChg chg="mod">
          <ac:chgData name="Tomoyuki Ueda" userId="14975d2eb860b0ea" providerId="LiveId" clId="{5AFC0D89-5E4B-415F-8145-156500AB03E1}" dt="2022-09-13T01:46:20.365" v="257" actId="1076"/>
          <ac:spMkLst>
            <pc:docMk/>
            <pc:sldMk cId="1258444533" sldId="306"/>
            <ac:spMk id="43" creationId="{4081D0D7-5C43-D2E6-82D3-0819F15A52CB}"/>
          </ac:spMkLst>
        </pc:spChg>
        <pc:spChg chg="mod">
          <ac:chgData name="Tomoyuki Ueda" userId="14975d2eb860b0ea" providerId="LiveId" clId="{5AFC0D89-5E4B-415F-8145-156500AB03E1}" dt="2022-09-13T01:46:20.365" v="257" actId="1076"/>
          <ac:spMkLst>
            <pc:docMk/>
            <pc:sldMk cId="1258444533" sldId="306"/>
            <ac:spMk id="52" creationId="{6871A267-8D63-CC3A-27DD-3174A77B4538}"/>
          </ac:spMkLst>
        </pc:spChg>
        <pc:spChg chg="mod">
          <ac:chgData name="Tomoyuki Ueda" userId="14975d2eb860b0ea" providerId="LiveId" clId="{5AFC0D89-5E4B-415F-8145-156500AB03E1}" dt="2022-09-13T01:46:20.365" v="257" actId="1076"/>
          <ac:spMkLst>
            <pc:docMk/>
            <pc:sldMk cId="1258444533" sldId="306"/>
            <ac:spMk id="56" creationId="{8D02987C-2761-CD57-D51A-759890CB72FE}"/>
          </ac:spMkLst>
        </pc:spChg>
        <pc:spChg chg="mod">
          <ac:chgData name="Tomoyuki Ueda" userId="14975d2eb860b0ea" providerId="LiveId" clId="{5AFC0D89-5E4B-415F-8145-156500AB03E1}" dt="2022-09-13T01:46:20.365" v="257" actId="1076"/>
          <ac:spMkLst>
            <pc:docMk/>
            <pc:sldMk cId="1258444533" sldId="306"/>
            <ac:spMk id="81" creationId="{F1239130-EAFB-BA72-1CB6-48C1BDA053A4}"/>
          </ac:spMkLst>
        </pc:spChg>
        <pc:spChg chg="mod">
          <ac:chgData name="Tomoyuki Ueda" userId="14975d2eb860b0ea" providerId="LiveId" clId="{5AFC0D89-5E4B-415F-8145-156500AB03E1}" dt="2022-09-13T01:46:20.365" v="257" actId="1076"/>
          <ac:spMkLst>
            <pc:docMk/>
            <pc:sldMk cId="1258444533" sldId="306"/>
            <ac:spMk id="85" creationId="{0F56DA88-C9DE-8E8B-E963-62AC8C35A350}"/>
          </ac:spMkLst>
        </pc:spChg>
        <pc:spChg chg="mod">
          <ac:chgData name="Tomoyuki Ueda" userId="14975d2eb860b0ea" providerId="LiveId" clId="{5AFC0D89-5E4B-415F-8145-156500AB03E1}" dt="2022-09-13T01:46:15.701" v="255" actId="1076"/>
          <ac:spMkLst>
            <pc:docMk/>
            <pc:sldMk cId="1258444533" sldId="306"/>
            <ac:spMk id="105" creationId="{D0FDB95D-195B-A543-00BC-6E8FA537A68F}"/>
          </ac:spMkLst>
        </pc:spChg>
        <pc:cxnChg chg="mod">
          <ac:chgData name="Tomoyuki Ueda" userId="14975d2eb860b0ea" providerId="LiveId" clId="{5AFC0D89-5E4B-415F-8145-156500AB03E1}" dt="2022-09-13T01:46:20.365" v="257" actId="1076"/>
          <ac:cxnSpMkLst>
            <pc:docMk/>
            <pc:sldMk cId="1258444533" sldId="306"/>
            <ac:cxnSpMk id="29" creationId="{B8730FFC-ADCF-E216-C884-863BB802ADB0}"/>
          </ac:cxnSpMkLst>
        </pc:cxnChg>
        <pc:cxnChg chg="mod">
          <ac:chgData name="Tomoyuki Ueda" userId="14975d2eb860b0ea" providerId="LiveId" clId="{5AFC0D89-5E4B-415F-8145-156500AB03E1}" dt="2022-09-13T01:46:20.365" v="257" actId="1076"/>
          <ac:cxnSpMkLst>
            <pc:docMk/>
            <pc:sldMk cId="1258444533" sldId="306"/>
            <ac:cxnSpMk id="35" creationId="{4ED7A0B3-751A-4064-BC77-68451EFC602B}"/>
          </ac:cxnSpMkLst>
        </pc:cxnChg>
        <pc:cxnChg chg="mod">
          <ac:chgData name="Tomoyuki Ueda" userId="14975d2eb860b0ea" providerId="LiveId" clId="{5AFC0D89-5E4B-415F-8145-156500AB03E1}" dt="2022-09-13T01:46:20.365" v="257" actId="1076"/>
          <ac:cxnSpMkLst>
            <pc:docMk/>
            <pc:sldMk cId="1258444533" sldId="306"/>
            <ac:cxnSpMk id="38" creationId="{3D374267-6153-83A2-5EB1-1F5A4A8914B9}"/>
          </ac:cxnSpMkLst>
        </pc:cxnChg>
        <pc:cxnChg chg="mod">
          <ac:chgData name="Tomoyuki Ueda" userId="14975d2eb860b0ea" providerId="LiveId" clId="{5AFC0D89-5E4B-415F-8145-156500AB03E1}" dt="2022-09-13T01:46:20.365" v="257" actId="1076"/>
          <ac:cxnSpMkLst>
            <pc:docMk/>
            <pc:sldMk cId="1258444533" sldId="306"/>
            <ac:cxnSpMk id="44" creationId="{0F6EF6A5-B89B-DC1E-C932-775A61BBF984}"/>
          </ac:cxnSpMkLst>
        </pc:cxnChg>
        <pc:cxnChg chg="mod">
          <ac:chgData name="Tomoyuki Ueda" userId="14975d2eb860b0ea" providerId="LiveId" clId="{5AFC0D89-5E4B-415F-8145-156500AB03E1}" dt="2022-09-13T01:46:20.365" v="257" actId="1076"/>
          <ac:cxnSpMkLst>
            <pc:docMk/>
            <pc:sldMk cId="1258444533" sldId="306"/>
            <ac:cxnSpMk id="47" creationId="{4226EE8F-D6A6-D0C7-CEE6-8C5D96D16C99}"/>
          </ac:cxnSpMkLst>
        </pc:cxnChg>
        <pc:cxnChg chg="mod">
          <ac:chgData name="Tomoyuki Ueda" userId="14975d2eb860b0ea" providerId="LiveId" clId="{5AFC0D89-5E4B-415F-8145-156500AB03E1}" dt="2022-09-13T01:46:20.365" v="257" actId="1076"/>
          <ac:cxnSpMkLst>
            <pc:docMk/>
            <pc:sldMk cId="1258444533" sldId="306"/>
            <ac:cxnSpMk id="50" creationId="{0E03264A-E626-A1A1-A482-4929ABA01282}"/>
          </ac:cxnSpMkLst>
        </pc:cxnChg>
        <pc:cxnChg chg="mod">
          <ac:chgData name="Tomoyuki Ueda" userId="14975d2eb860b0ea" providerId="LiveId" clId="{5AFC0D89-5E4B-415F-8145-156500AB03E1}" dt="2022-09-13T01:46:20.365" v="257" actId="1076"/>
          <ac:cxnSpMkLst>
            <pc:docMk/>
            <pc:sldMk cId="1258444533" sldId="306"/>
            <ac:cxnSpMk id="53" creationId="{2D2C09B2-B249-3C76-E5B3-D066330D5269}"/>
          </ac:cxnSpMkLst>
        </pc:cxnChg>
        <pc:cxnChg chg="mod">
          <ac:chgData name="Tomoyuki Ueda" userId="14975d2eb860b0ea" providerId="LiveId" clId="{5AFC0D89-5E4B-415F-8145-156500AB03E1}" dt="2022-09-13T01:46:20.365" v="257" actId="1076"/>
          <ac:cxnSpMkLst>
            <pc:docMk/>
            <pc:sldMk cId="1258444533" sldId="306"/>
            <ac:cxnSpMk id="54" creationId="{741F7CD0-2AC6-E5D2-BBD4-10B201DC5653}"/>
          </ac:cxnSpMkLst>
        </pc:cxnChg>
        <pc:cxnChg chg="mod">
          <ac:chgData name="Tomoyuki Ueda" userId="14975d2eb860b0ea" providerId="LiveId" clId="{5AFC0D89-5E4B-415F-8145-156500AB03E1}" dt="2022-09-13T01:46:20.365" v="257" actId="1076"/>
          <ac:cxnSpMkLst>
            <pc:docMk/>
            <pc:sldMk cId="1258444533" sldId="306"/>
            <ac:cxnSpMk id="55" creationId="{B70892F9-6C3B-A534-4155-A8ACBF3D3944}"/>
          </ac:cxnSpMkLst>
        </pc:cxnChg>
        <pc:cxnChg chg="mod">
          <ac:chgData name="Tomoyuki Ueda" userId="14975d2eb860b0ea" providerId="LiveId" clId="{5AFC0D89-5E4B-415F-8145-156500AB03E1}" dt="2022-09-13T01:46:20.365" v="257" actId="1076"/>
          <ac:cxnSpMkLst>
            <pc:docMk/>
            <pc:sldMk cId="1258444533" sldId="306"/>
            <ac:cxnSpMk id="57" creationId="{0B27A5C7-9F92-F713-A5FF-48EA59263707}"/>
          </ac:cxnSpMkLst>
        </pc:cxnChg>
        <pc:cxnChg chg="mod">
          <ac:chgData name="Tomoyuki Ueda" userId="14975d2eb860b0ea" providerId="LiveId" clId="{5AFC0D89-5E4B-415F-8145-156500AB03E1}" dt="2022-09-13T01:46:20.365" v="257" actId="1076"/>
          <ac:cxnSpMkLst>
            <pc:docMk/>
            <pc:sldMk cId="1258444533" sldId="306"/>
            <ac:cxnSpMk id="58" creationId="{E1B80698-E847-059B-5274-5686C9EFE605}"/>
          </ac:cxnSpMkLst>
        </pc:cxnChg>
        <pc:cxnChg chg="mod">
          <ac:chgData name="Tomoyuki Ueda" userId="14975d2eb860b0ea" providerId="LiveId" clId="{5AFC0D89-5E4B-415F-8145-156500AB03E1}" dt="2022-09-13T01:46:20.365" v="257" actId="1076"/>
          <ac:cxnSpMkLst>
            <pc:docMk/>
            <pc:sldMk cId="1258444533" sldId="306"/>
            <ac:cxnSpMk id="79" creationId="{80F8EACE-D9CE-11A1-8FE0-78DCB0FD6035}"/>
          </ac:cxnSpMkLst>
        </pc:cxnChg>
        <pc:cxnChg chg="mod">
          <ac:chgData name="Tomoyuki Ueda" userId="14975d2eb860b0ea" providerId="LiveId" clId="{5AFC0D89-5E4B-415F-8145-156500AB03E1}" dt="2022-09-13T01:46:20.365" v="257" actId="1076"/>
          <ac:cxnSpMkLst>
            <pc:docMk/>
            <pc:sldMk cId="1258444533" sldId="306"/>
            <ac:cxnSpMk id="82" creationId="{E073D4B9-FF9E-3223-DCA5-A012F988FF1C}"/>
          </ac:cxnSpMkLst>
        </pc:cxnChg>
        <pc:cxnChg chg="mod">
          <ac:chgData name="Tomoyuki Ueda" userId="14975d2eb860b0ea" providerId="LiveId" clId="{5AFC0D89-5E4B-415F-8145-156500AB03E1}" dt="2022-09-13T01:46:20.365" v="257" actId="1076"/>
          <ac:cxnSpMkLst>
            <pc:docMk/>
            <pc:sldMk cId="1258444533" sldId="306"/>
            <ac:cxnSpMk id="83" creationId="{56E5FC05-52B2-F79D-09EF-E864D695E19D}"/>
          </ac:cxnSpMkLst>
        </pc:cxnChg>
        <pc:cxnChg chg="mod">
          <ac:chgData name="Tomoyuki Ueda" userId="14975d2eb860b0ea" providerId="LiveId" clId="{5AFC0D89-5E4B-415F-8145-156500AB03E1}" dt="2022-09-13T01:46:20.365" v="257" actId="1076"/>
          <ac:cxnSpMkLst>
            <pc:docMk/>
            <pc:sldMk cId="1258444533" sldId="306"/>
            <ac:cxnSpMk id="84" creationId="{7B41E329-BA32-A101-1840-289CF0B9F395}"/>
          </ac:cxnSpMkLst>
        </pc:cxnChg>
        <pc:cxnChg chg="mod">
          <ac:chgData name="Tomoyuki Ueda" userId="14975d2eb860b0ea" providerId="LiveId" clId="{5AFC0D89-5E4B-415F-8145-156500AB03E1}" dt="2022-09-13T01:46:20.365" v="257" actId="1076"/>
          <ac:cxnSpMkLst>
            <pc:docMk/>
            <pc:sldMk cId="1258444533" sldId="306"/>
            <ac:cxnSpMk id="86" creationId="{8A4E9A42-A331-4C48-9172-0CA7C1EC99D4}"/>
          </ac:cxnSpMkLst>
        </pc:cxnChg>
        <pc:cxnChg chg="mod">
          <ac:chgData name="Tomoyuki Ueda" userId="14975d2eb860b0ea" providerId="LiveId" clId="{5AFC0D89-5E4B-415F-8145-156500AB03E1}" dt="2022-09-13T01:46:20.365" v="257" actId="1076"/>
          <ac:cxnSpMkLst>
            <pc:docMk/>
            <pc:sldMk cId="1258444533" sldId="306"/>
            <ac:cxnSpMk id="87" creationId="{4E7263EE-4D1C-C177-9CBA-C70167BFF918}"/>
          </ac:cxnSpMkLst>
        </pc:cxnChg>
        <pc:cxnChg chg="mod">
          <ac:chgData name="Tomoyuki Ueda" userId="14975d2eb860b0ea" providerId="LiveId" clId="{5AFC0D89-5E4B-415F-8145-156500AB03E1}" dt="2022-09-13T01:46:20.365" v="257" actId="1076"/>
          <ac:cxnSpMkLst>
            <pc:docMk/>
            <pc:sldMk cId="1258444533" sldId="306"/>
            <ac:cxnSpMk id="88" creationId="{4007EB8A-625F-BAD4-7435-7F33B3648B99}"/>
          </ac:cxnSpMkLst>
        </pc:cxnChg>
        <pc:cxnChg chg="mod">
          <ac:chgData name="Tomoyuki Ueda" userId="14975d2eb860b0ea" providerId="LiveId" clId="{5AFC0D89-5E4B-415F-8145-156500AB03E1}" dt="2022-09-13T01:46:20.365" v="257" actId="1076"/>
          <ac:cxnSpMkLst>
            <pc:docMk/>
            <pc:sldMk cId="1258444533" sldId="306"/>
            <ac:cxnSpMk id="106" creationId="{D171A097-3C42-F0F9-E7D4-2CC7328CEF14}"/>
          </ac:cxnSpMkLst>
        </pc:cxnChg>
        <pc:cxnChg chg="mod">
          <ac:chgData name="Tomoyuki Ueda" userId="14975d2eb860b0ea" providerId="LiveId" clId="{5AFC0D89-5E4B-415F-8145-156500AB03E1}" dt="2022-09-13T01:46:20.365" v="257" actId="1076"/>
          <ac:cxnSpMkLst>
            <pc:docMk/>
            <pc:sldMk cId="1258444533" sldId="306"/>
            <ac:cxnSpMk id="115" creationId="{7C9CFCDC-BD2D-E8BA-0145-F73A494D07E5}"/>
          </ac:cxnSpMkLst>
        </pc:cxnChg>
        <pc:cxnChg chg="mod">
          <ac:chgData name="Tomoyuki Ueda" userId="14975d2eb860b0ea" providerId="LiveId" clId="{5AFC0D89-5E4B-415F-8145-156500AB03E1}" dt="2022-09-13T01:46:20.365" v="257" actId="1076"/>
          <ac:cxnSpMkLst>
            <pc:docMk/>
            <pc:sldMk cId="1258444533" sldId="306"/>
            <ac:cxnSpMk id="116" creationId="{CE6A6983-2785-1927-6E6B-B3B8AACED7B7}"/>
          </ac:cxnSpMkLst>
        </pc:cxnChg>
        <pc:cxnChg chg="mod">
          <ac:chgData name="Tomoyuki Ueda" userId="14975d2eb860b0ea" providerId="LiveId" clId="{5AFC0D89-5E4B-415F-8145-156500AB03E1}" dt="2022-09-13T01:46:20.365" v="257" actId="1076"/>
          <ac:cxnSpMkLst>
            <pc:docMk/>
            <pc:sldMk cId="1258444533" sldId="306"/>
            <ac:cxnSpMk id="117" creationId="{0D63E230-1CD5-45C0-46E0-D1A84D2FDB3D}"/>
          </ac:cxnSpMkLst>
        </pc:cxnChg>
        <pc:cxnChg chg="mod">
          <ac:chgData name="Tomoyuki Ueda" userId="14975d2eb860b0ea" providerId="LiveId" clId="{5AFC0D89-5E4B-415F-8145-156500AB03E1}" dt="2022-09-13T01:46:20.365" v="257" actId="1076"/>
          <ac:cxnSpMkLst>
            <pc:docMk/>
            <pc:sldMk cId="1258444533" sldId="306"/>
            <ac:cxnSpMk id="118" creationId="{4FCB85FD-B602-0E98-6B4A-691868E2FF33}"/>
          </ac:cxnSpMkLst>
        </pc:cxnChg>
        <pc:cxnChg chg="mod">
          <ac:chgData name="Tomoyuki Ueda" userId="14975d2eb860b0ea" providerId="LiveId" clId="{5AFC0D89-5E4B-415F-8145-156500AB03E1}" dt="2022-09-13T01:46:20.365" v="257" actId="1076"/>
          <ac:cxnSpMkLst>
            <pc:docMk/>
            <pc:sldMk cId="1258444533" sldId="306"/>
            <ac:cxnSpMk id="119" creationId="{6B4FB815-A52A-311C-3CE7-A14BC621823E}"/>
          </ac:cxnSpMkLst>
        </pc:cxnChg>
        <pc:cxnChg chg="mod">
          <ac:chgData name="Tomoyuki Ueda" userId="14975d2eb860b0ea" providerId="LiveId" clId="{5AFC0D89-5E4B-415F-8145-156500AB03E1}" dt="2022-09-13T01:46:20.365" v="257" actId="1076"/>
          <ac:cxnSpMkLst>
            <pc:docMk/>
            <pc:sldMk cId="1258444533" sldId="306"/>
            <ac:cxnSpMk id="120" creationId="{024C8319-E9B1-AEC8-3C6D-466676097D53}"/>
          </ac:cxnSpMkLst>
        </pc:cxnChg>
        <pc:cxnChg chg="mod">
          <ac:chgData name="Tomoyuki Ueda" userId="14975d2eb860b0ea" providerId="LiveId" clId="{5AFC0D89-5E4B-415F-8145-156500AB03E1}" dt="2022-09-13T01:46:20.365" v="257" actId="1076"/>
          <ac:cxnSpMkLst>
            <pc:docMk/>
            <pc:sldMk cId="1258444533" sldId="306"/>
            <ac:cxnSpMk id="121" creationId="{DCBCB300-EB31-AA1C-3351-D492195A4D5F}"/>
          </ac:cxnSpMkLst>
        </pc:cxnChg>
        <pc:cxnChg chg="mod">
          <ac:chgData name="Tomoyuki Ueda" userId="14975d2eb860b0ea" providerId="LiveId" clId="{5AFC0D89-5E4B-415F-8145-156500AB03E1}" dt="2022-09-13T01:46:20.365" v="257" actId="1076"/>
          <ac:cxnSpMkLst>
            <pc:docMk/>
            <pc:sldMk cId="1258444533" sldId="306"/>
            <ac:cxnSpMk id="122" creationId="{02AEED0F-5346-5971-7154-D8DC1B8D4444}"/>
          </ac:cxnSpMkLst>
        </pc:cxnChg>
        <pc:cxnChg chg="mod">
          <ac:chgData name="Tomoyuki Ueda" userId="14975d2eb860b0ea" providerId="LiveId" clId="{5AFC0D89-5E4B-415F-8145-156500AB03E1}" dt="2022-09-13T01:46:20.365" v="257" actId="1076"/>
          <ac:cxnSpMkLst>
            <pc:docMk/>
            <pc:sldMk cId="1258444533" sldId="306"/>
            <ac:cxnSpMk id="123" creationId="{5C4A18E6-C7E6-FEAB-D38E-67806468CA1B}"/>
          </ac:cxnSpMkLst>
        </pc:cxnChg>
        <pc:cxnChg chg="mod">
          <ac:chgData name="Tomoyuki Ueda" userId="14975d2eb860b0ea" providerId="LiveId" clId="{5AFC0D89-5E4B-415F-8145-156500AB03E1}" dt="2022-09-13T01:46:20.365" v="257" actId="1076"/>
          <ac:cxnSpMkLst>
            <pc:docMk/>
            <pc:sldMk cId="1258444533" sldId="306"/>
            <ac:cxnSpMk id="124" creationId="{87D48EE6-C739-92CD-EAF9-F9003DFE2BAC}"/>
          </ac:cxnSpMkLst>
        </pc:cxnChg>
        <pc:cxnChg chg="mod">
          <ac:chgData name="Tomoyuki Ueda" userId="14975d2eb860b0ea" providerId="LiveId" clId="{5AFC0D89-5E4B-415F-8145-156500AB03E1}" dt="2022-09-13T01:46:20.365" v="257" actId="1076"/>
          <ac:cxnSpMkLst>
            <pc:docMk/>
            <pc:sldMk cId="1258444533" sldId="306"/>
            <ac:cxnSpMk id="126" creationId="{06B0BE21-49E6-9E39-91D6-F92C284F5033}"/>
          </ac:cxnSpMkLst>
        </pc:cxnChg>
      </pc:sldChg>
      <pc:sldChg chg="addSp delSp modSp mod modNotesTx">
        <pc:chgData name="Tomoyuki Ueda" userId="14975d2eb860b0ea" providerId="LiveId" clId="{5AFC0D89-5E4B-415F-8145-156500AB03E1}" dt="2022-09-13T01:54:57.910" v="400" actId="1076"/>
        <pc:sldMkLst>
          <pc:docMk/>
          <pc:sldMk cId="1449870643" sldId="307"/>
        </pc:sldMkLst>
        <pc:cxnChg chg="add mod">
          <ac:chgData name="Tomoyuki Ueda" userId="14975d2eb860b0ea" providerId="LiveId" clId="{5AFC0D89-5E4B-415F-8145-156500AB03E1}" dt="2022-09-13T01:53:03.443" v="374" actId="1076"/>
          <ac:cxnSpMkLst>
            <pc:docMk/>
            <pc:sldMk cId="1449870643" sldId="307"/>
            <ac:cxnSpMk id="7" creationId="{C33B5207-0FD9-66DE-5846-04D65D31ECFB}"/>
          </ac:cxnSpMkLst>
        </pc:cxnChg>
        <pc:cxnChg chg="add mod">
          <ac:chgData name="Tomoyuki Ueda" userId="14975d2eb860b0ea" providerId="LiveId" clId="{5AFC0D89-5E4B-415F-8145-156500AB03E1}" dt="2022-09-13T01:53:03.443" v="374" actId="1076"/>
          <ac:cxnSpMkLst>
            <pc:docMk/>
            <pc:sldMk cId="1449870643" sldId="307"/>
            <ac:cxnSpMk id="9" creationId="{F2E2800E-8231-745A-DDC9-106CFB647521}"/>
          </ac:cxnSpMkLst>
        </pc:cxnChg>
        <pc:cxnChg chg="mod">
          <ac:chgData name="Tomoyuki Ueda" userId="14975d2eb860b0ea" providerId="LiveId" clId="{5AFC0D89-5E4B-415F-8145-156500AB03E1}" dt="2022-09-13T01:54:32.027" v="392" actId="1076"/>
          <ac:cxnSpMkLst>
            <pc:docMk/>
            <pc:sldMk cId="1449870643" sldId="307"/>
            <ac:cxnSpMk id="11" creationId="{DC3B0373-734D-FD5B-9812-E696BB1BB5CA}"/>
          </ac:cxnSpMkLst>
        </pc:cxnChg>
        <pc:cxnChg chg="add mod">
          <ac:chgData name="Tomoyuki Ueda" userId="14975d2eb860b0ea" providerId="LiveId" clId="{5AFC0D89-5E4B-415F-8145-156500AB03E1}" dt="2022-09-13T01:53:41.901" v="383" actId="1076"/>
          <ac:cxnSpMkLst>
            <pc:docMk/>
            <pc:sldMk cId="1449870643" sldId="307"/>
            <ac:cxnSpMk id="12" creationId="{93A9F41C-7189-F2F2-10B1-CACD09C4CDDB}"/>
          </ac:cxnSpMkLst>
        </pc:cxnChg>
        <pc:cxnChg chg="add mod">
          <ac:chgData name="Tomoyuki Ueda" userId="14975d2eb860b0ea" providerId="LiveId" clId="{5AFC0D89-5E4B-415F-8145-156500AB03E1}" dt="2022-09-13T01:53:41.901" v="383" actId="1076"/>
          <ac:cxnSpMkLst>
            <pc:docMk/>
            <pc:sldMk cId="1449870643" sldId="307"/>
            <ac:cxnSpMk id="13" creationId="{9CD3C8C7-5701-1DB7-DF1F-6DB597E952F2}"/>
          </ac:cxnSpMkLst>
        </pc:cxnChg>
        <pc:cxnChg chg="add mod">
          <ac:chgData name="Tomoyuki Ueda" userId="14975d2eb860b0ea" providerId="LiveId" clId="{5AFC0D89-5E4B-415F-8145-156500AB03E1}" dt="2022-09-13T01:53:41.901" v="383" actId="1076"/>
          <ac:cxnSpMkLst>
            <pc:docMk/>
            <pc:sldMk cId="1449870643" sldId="307"/>
            <ac:cxnSpMk id="14" creationId="{DD7727C3-F921-AB83-824E-51AB0A24173D}"/>
          </ac:cxnSpMkLst>
        </pc:cxnChg>
        <pc:cxnChg chg="add mod">
          <ac:chgData name="Tomoyuki Ueda" userId="14975d2eb860b0ea" providerId="LiveId" clId="{5AFC0D89-5E4B-415F-8145-156500AB03E1}" dt="2022-09-13T01:53:41.901" v="383" actId="1076"/>
          <ac:cxnSpMkLst>
            <pc:docMk/>
            <pc:sldMk cId="1449870643" sldId="307"/>
            <ac:cxnSpMk id="16" creationId="{2EC0C904-E8F2-D64A-953C-A52EECF71346}"/>
          </ac:cxnSpMkLst>
        </pc:cxnChg>
        <pc:cxnChg chg="mod">
          <ac:chgData name="Tomoyuki Ueda" userId="14975d2eb860b0ea" providerId="LiveId" clId="{5AFC0D89-5E4B-415F-8145-156500AB03E1}" dt="2022-09-13T01:54:39.166" v="395" actId="1076"/>
          <ac:cxnSpMkLst>
            <pc:docMk/>
            <pc:sldMk cId="1449870643" sldId="307"/>
            <ac:cxnSpMk id="30" creationId="{6BD2824D-36D0-308B-FB5C-BB07468DA597}"/>
          </ac:cxnSpMkLst>
        </pc:cxnChg>
        <pc:cxnChg chg="mod">
          <ac:chgData name="Tomoyuki Ueda" userId="14975d2eb860b0ea" providerId="LiveId" clId="{5AFC0D89-5E4B-415F-8145-156500AB03E1}" dt="2022-09-13T01:54:39.166" v="395" actId="1076"/>
          <ac:cxnSpMkLst>
            <pc:docMk/>
            <pc:sldMk cId="1449870643" sldId="307"/>
            <ac:cxnSpMk id="31" creationId="{F275B2EA-8C33-3644-1C69-02BB1841ED7B}"/>
          </ac:cxnSpMkLst>
        </pc:cxnChg>
        <pc:cxnChg chg="mod">
          <ac:chgData name="Tomoyuki Ueda" userId="14975d2eb860b0ea" providerId="LiveId" clId="{5AFC0D89-5E4B-415F-8145-156500AB03E1}" dt="2022-09-13T01:53:30.302" v="381" actId="1076"/>
          <ac:cxnSpMkLst>
            <pc:docMk/>
            <pc:sldMk cId="1449870643" sldId="307"/>
            <ac:cxnSpMk id="32" creationId="{D941AF72-099B-DF1D-FEAB-8B8DC5476B0C}"/>
          </ac:cxnSpMkLst>
        </pc:cxnChg>
        <pc:cxnChg chg="mod">
          <ac:chgData name="Tomoyuki Ueda" userId="14975d2eb860b0ea" providerId="LiveId" clId="{5AFC0D89-5E4B-415F-8145-156500AB03E1}" dt="2022-09-13T01:53:30.302" v="381" actId="1076"/>
          <ac:cxnSpMkLst>
            <pc:docMk/>
            <pc:sldMk cId="1449870643" sldId="307"/>
            <ac:cxnSpMk id="33" creationId="{C4A04765-AAF9-AB5E-DBC8-512E6223751E}"/>
          </ac:cxnSpMkLst>
        </pc:cxnChg>
        <pc:cxnChg chg="mod">
          <ac:chgData name="Tomoyuki Ueda" userId="14975d2eb860b0ea" providerId="LiveId" clId="{5AFC0D89-5E4B-415F-8145-156500AB03E1}" dt="2022-09-13T01:53:24.139" v="380" actId="14100"/>
          <ac:cxnSpMkLst>
            <pc:docMk/>
            <pc:sldMk cId="1449870643" sldId="307"/>
            <ac:cxnSpMk id="34" creationId="{5398CC6C-E683-6849-7788-8F190C535B3F}"/>
          </ac:cxnSpMkLst>
        </pc:cxnChg>
        <pc:cxnChg chg="mod">
          <ac:chgData name="Tomoyuki Ueda" userId="14975d2eb860b0ea" providerId="LiveId" clId="{5AFC0D89-5E4B-415F-8145-156500AB03E1}" dt="2022-09-13T01:53:24.139" v="380" actId="14100"/>
          <ac:cxnSpMkLst>
            <pc:docMk/>
            <pc:sldMk cId="1449870643" sldId="307"/>
            <ac:cxnSpMk id="35" creationId="{E6F47EA8-95D4-9F26-BF83-7DE0E57F97CF}"/>
          </ac:cxnSpMkLst>
        </pc:cxnChg>
        <pc:cxnChg chg="mod">
          <ac:chgData name="Tomoyuki Ueda" userId="14975d2eb860b0ea" providerId="LiveId" clId="{5AFC0D89-5E4B-415F-8145-156500AB03E1}" dt="2022-09-13T01:54:53.575" v="399" actId="1076"/>
          <ac:cxnSpMkLst>
            <pc:docMk/>
            <pc:sldMk cId="1449870643" sldId="307"/>
            <ac:cxnSpMk id="41" creationId="{A2D204CE-D424-F044-4E2B-BC83E383DF31}"/>
          </ac:cxnSpMkLst>
        </pc:cxnChg>
        <pc:cxnChg chg="mod">
          <ac:chgData name="Tomoyuki Ueda" userId="14975d2eb860b0ea" providerId="LiveId" clId="{5AFC0D89-5E4B-415F-8145-156500AB03E1}" dt="2022-09-13T01:54:53.575" v="399" actId="1076"/>
          <ac:cxnSpMkLst>
            <pc:docMk/>
            <pc:sldMk cId="1449870643" sldId="307"/>
            <ac:cxnSpMk id="42" creationId="{1F155D02-A856-1885-044E-E729C46343FD}"/>
          </ac:cxnSpMkLst>
        </pc:cxnChg>
        <pc:cxnChg chg="mod">
          <ac:chgData name="Tomoyuki Ueda" userId="14975d2eb860b0ea" providerId="LiveId" clId="{5AFC0D89-5E4B-415F-8145-156500AB03E1}" dt="2022-09-13T01:54:53.575" v="399" actId="1076"/>
          <ac:cxnSpMkLst>
            <pc:docMk/>
            <pc:sldMk cId="1449870643" sldId="307"/>
            <ac:cxnSpMk id="43" creationId="{FB4A9154-741A-75B1-3B6E-A5E16F9F91BF}"/>
          </ac:cxnSpMkLst>
        </pc:cxnChg>
        <pc:cxnChg chg="mod">
          <ac:chgData name="Tomoyuki Ueda" userId="14975d2eb860b0ea" providerId="LiveId" clId="{5AFC0D89-5E4B-415F-8145-156500AB03E1}" dt="2022-09-13T01:54:53.575" v="399" actId="1076"/>
          <ac:cxnSpMkLst>
            <pc:docMk/>
            <pc:sldMk cId="1449870643" sldId="307"/>
            <ac:cxnSpMk id="44" creationId="{075CBC10-1759-4184-C535-E2E1BDA4B705}"/>
          </ac:cxnSpMkLst>
        </pc:cxnChg>
        <pc:cxnChg chg="mod">
          <ac:chgData name="Tomoyuki Ueda" userId="14975d2eb860b0ea" providerId="LiveId" clId="{5AFC0D89-5E4B-415F-8145-156500AB03E1}" dt="2022-09-13T01:54:28.321" v="390" actId="1076"/>
          <ac:cxnSpMkLst>
            <pc:docMk/>
            <pc:sldMk cId="1449870643" sldId="307"/>
            <ac:cxnSpMk id="49" creationId="{60E3BBD2-B17F-55A6-4772-5B3F4DDB3132}"/>
          </ac:cxnSpMkLst>
        </pc:cxnChg>
        <pc:cxnChg chg="mod">
          <ac:chgData name="Tomoyuki Ueda" userId="14975d2eb860b0ea" providerId="LiveId" clId="{5AFC0D89-5E4B-415F-8145-156500AB03E1}" dt="2022-09-13T01:54:28.321" v="390" actId="1076"/>
          <ac:cxnSpMkLst>
            <pc:docMk/>
            <pc:sldMk cId="1449870643" sldId="307"/>
            <ac:cxnSpMk id="50" creationId="{D4CE4365-4C58-1BF5-786D-9B7C476A0A7C}"/>
          </ac:cxnSpMkLst>
        </pc:cxnChg>
        <pc:cxnChg chg="mod">
          <ac:chgData name="Tomoyuki Ueda" userId="14975d2eb860b0ea" providerId="LiveId" clId="{5AFC0D89-5E4B-415F-8145-156500AB03E1}" dt="2022-09-13T01:54:08.823" v="387" actId="1076"/>
          <ac:cxnSpMkLst>
            <pc:docMk/>
            <pc:sldMk cId="1449870643" sldId="307"/>
            <ac:cxnSpMk id="51" creationId="{0F18FAA4-91DE-0FF4-6F17-CF16EF9CC563}"/>
          </ac:cxnSpMkLst>
        </pc:cxnChg>
        <pc:cxnChg chg="mod">
          <ac:chgData name="Tomoyuki Ueda" userId="14975d2eb860b0ea" providerId="LiveId" clId="{5AFC0D89-5E4B-415F-8145-156500AB03E1}" dt="2022-09-13T01:54:08.823" v="387" actId="1076"/>
          <ac:cxnSpMkLst>
            <pc:docMk/>
            <pc:sldMk cId="1449870643" sldId="307"/>
            <ac:cxnSpMk id="52" creationId="{858E5D5A-DA2D-9A06-F77A-CD3CB54293A3}"/>
          </ac:cxnSpMkLst>
        </pc:cxnChg>
        <pc:cxnChg chg="mod">
          <ac:chgData name="Tomoyuki Ueda" userId="14975d2eb860b0ea" providerId="LiveId" clId="{5AFC0D89-5E4B-415F-8145-156500AB03E1}" dt="2022-09-13T01:54:57.910" v="400" actId="1076"/>
          <ac:cxnSpMkLst>
            <pc:docMk/>
            <pc:sldMk cId="1449870643" sldId="307"/>
            <ac:cxnSpMk id="53" creationId="{EDEC1E7D-5C98-6216-D453-E41D53783D0B}"/>
          </ac:cxnSpMkLst>
        </pc:cxnChg>
        <pc:cxnChg chg="mod">
          <ac:chgData name="Tomoyuki Ueda" userId="14975d2eb860b0ea" providerId="LiveId" clId="{5AFC0D89-5E4B-415F-8145-156500AB03E1}" dt="2022-09-13T01:54:57.910" v="400" actId="1076"/>
          <ac:cxnSpMkLst>
            <pc:docMk/>
            <pc:sldMk cId="1449870643" sldId="307"/>
            <ac:cxnSpMk id="54" creationId="{591C9339-8765-3847-E2A2-2032AC375A99}"/>
          </ac:cxnSpMkLst>
        </pc:cxnChg>
        <pc:cxnChg chg="mod">
          <ac:chgData name="Tomoyuki Ueda" userId="14975d2eb860b0ea" providerId="LiveId" clId="{5AFC0D89-5E4B-415F-8145-156500AB03E1}" dt="2022-09-13T01:54:13.785" v="388" actId="1076"/>
          <ac:cxnSpMkLst>
            <pc:docMk/>
            <pc:sldMk cId="1449870643" sldId="307"/>
            <ac:cxnSpMk id="55" creationId="{1529CF6D-6680-5E72-8180-6D71373365A8}"/>
          </ac:cxnSpMkLst>
        </pc:cxnChg>
        <pc:cxnChg chg="mod">
          <ac:chgData name="Tomoyuki Ueda" userId="14975d2eb860b0ea" providerId="LiveId" clId="{5AFC0D89-5E4B-415F-8145-156500AB03E1}" dt="2022-09-13T01:54:13.785" v="388" actId="1076"/>
          <ac:cxnSpMkLst>
            <pc:docMk/>
            <pc:sldMk cId="1449870643" sldId="307"/>
            <ac:cxnSpMk id="56" creationId="{953F7507-02AE-4DE2-B546-1112372E14F7}"/>
          </ac:cxnSpMkLst>
        </pc:cxnChg>
        <pc:cxnChg chg="mod">
          <ac:chgData name="Tomoyuki Ueda" userId="14975d2eb860b0ea" providerId="LiveId" clId="{5AFC0D89-5E4B-415F-8145-156500AB03E1}" dt="2022-09-13T01:54:53.575" v="399" actId="1076"/>
          <ac:cxnSpMkLst>
            <pc:docMk/>
            <pc:sldMk cId="1449870643" sldId="307"/>
            <ac:cxnSpMk id="57" creationId="{687FCD79-6C54-D8F5-5EFA-9529E2655EBB}"/>
          </ac:cxnSpMkLst>
        </pc:cxnChg>
        <pc:cxnChg chg="mod">
          <ac:chgData name="Tomoyuki Ueda" userId="14975d2eb860b0ea" providerId="LiveId" clId="{5AFC0D89-5E4B-415F-8145-156500AB03E1}" dt="2022-09-13T01:54:53.575" v="399" actId="1076"/>
          <ac:cxnSpMkLst>
            <pc:docMk/>
            <pc:sldMk cId="1449870643" sldId="307"/>
            <ac:cxnSpMk id="58" creationId="{8E76517B-977E-7551-2A02-342F3279ACDF}"/>
          </ac:cxnSpMkLst>
        </pc:cxnChg>
        <pc:cxnChg chg="mod">
          <ac:chgData name="Tomoyuki Ueda" userId="14975d2eb860b0ea" providerId="LiveId" clId="{5AFC0D89-5E4B-415F-8145-156500AB03E1}" dt="2022-09-13T01:54:43.809" v="396" actId="1076"/>
          <ac:cxnSpMkLst>
            <pc:docMk/>
            <pc:sldMk cId="1449870643" sldId="307"/>
            <ac:cxnSpMk id="59" creationId="{E58529B7-2E71-FD62-1910-D481524FC208}"/>
          </ac:cxnSpMkLst>
        </pc:cxnChg>
        <pc:cxnChg chg="mod">
          <ac:chgData name="Tomoyuki Ueda" userId="14975d2eb860b0ea" providerId="LiveId" clId="{5AFC0D89-5E4B-415F-8145-156500AB03E1}" dt="2022-09-13T01:54:43.809" v="396" actId="1076"/>
          <ac:cxnSpMkLst>
            <pc:docMk/>
            <pc:sldMk cId="1449870643" sldId="307"/>
            <ac:cxnSpMk id="60" creationId="{693488CA-E6AD-03E7-68DD-8D27A55321A9}"/>
          </ac:cxnSpMkLst>
        </pc:cxnChg>
        <pc:cxnChg chg="mod">
          <ac:chgData name="Tomoyuki Ueda" userId="14975d2eb860b0ea" providerId="LiveId" clId="{5AFC0D89-5E4B-415F-8145-156500AB03E1}" dt="2022-09-13T01:54:02.638" v="386" actId="1076"/>
          <ac:cxnSpMkLst>
            <pc:docMk/>
            <pc:sldMk cId="1449870643" sldId="307"/>
            <ac:cxnSpMk id="61" creationId="{A3D60516-4A60-3C54-9181-E875424B6B5D}"/>
          </ac:cxnSpMkLst>
        </pc:cxnChg>
        <pc:cxnChg chg="mod">
          <ac:chgData name="Tomoyuki Ueda" userId="14975d2eb860b0ea" providerId="LiveId" clId="{5AFC0D89-5E4B-415F-8145-156500AB03E1}" dt="2022-09-13T01:54:02.638" v="386" actId="1076"/>
          <ac:cxnSpMkLst>
            <pc:docMk/>
            <pc:sldMk cId="1449870643" sldId="307"/>
            <ac:cxnSpMk id="62" creationId="{C92ED702-AD12-6356-D800-DBF633BD7239}"/>
          </ac:cxnSpMkLst>
        </pc:cxnChg>
        <pc:cxnChg chg="del">
          <ac:chgData name="Tomoyuki Ueda" userId="14975d2eb860b0ea" providerId="LiveId" clId="{5AFC0D89-5E4B-415F-8145-156500AB03E1}" dt="2022-09-13T01:53:06.284" v="375" actId="478"/>
          <ac:cxnSpMkLst>
            <pc:docMk/>
            <pc:sldMk cId="1449870643" sldId="307"/>
            <ac:cxnSpMk id="67" creationId="{F96BEB5C-54F2-30BB-A197-604D77E03609}"/>
          </ac:cxnSpMkLst>
        </pc:cxnChg>
        <pc:cxnChg chg="del">
          <ac:chgData name="Tomoyuki Ueda" userId="14975d2eb860b0ea" providerId="LiveId" clId="{5AFC0D89-5E4B-415F-8145-156500AB03E1}" dt="2022-09-13T01:53:06.284" v="375" actId="478"/>
          <ac:cxnSpMkLst>
            <pc:docMk/>
            <pc:sldMk cId="1449870643" sldId="307"/>
            <ac:cxnSpMk id="68" creationId="{6B38ABA0-316A-B984-29DC-54571BCD2702}"/>
          </ac:cxnSpMkLst>
        </pc:cxnChg>
        <pc:cxnChg chg="del">
          <ac:chgData name="Tomoyuki Ueda" userId="14975d2eb860b0ea" providerId="LiveId" clId="{5AFC0D89-5E4B-415F-8145-156500AB03E1}" dt="2022-09-13T01:53:07.749" v="376" actId="478"/>
          <ac:cxnSpMkLst>
            <pc:docMk/>
            <pc:sldMk cId="1449870643" sldId="307"/>
            <ac:cxnSpMk id="69" creationId="{7A4FFC61-A69C-77DD-4697-1C52642FE826}"/>
          </ac:cxnSpMkLst>
        </pc:cxnChg>
        <pc:cxnChg chg="del">
          <ac:chgData name="Tomoyuki Ueda" userId="14975d2eb860b0ea" providerId="LiveId" clId="{5AFC0D89-5E4B-415F-8145-156500AB03E1}" dt="2022-09-13T01:53:07.749" v="376" actId="478"/>
          <ac:cxnSpMkLst>
            <pc:docMk/>
            <pc:sldMk cId="1449870643" sldId="307"/>
            <ac:cxnSpMk id="70" creationId="{ABF6D7B3-27B7-FCE3-B501-11C2A918491E}"/>
          </ac:cxnSpMkLst>
        </pc:cxnChg>
        <pc:cxnChg chg="mod">
          <ac:chgData name="Tomoyuki Ueda" userId="14975d2eb860b0ea" providerId="LiveId" clId="{5AFC0D89-5E4B-415F-8145-156500AB03E1}" dt="2022-09-13T01:54:20.581" v="389" actId="1076"/>
          <ac:cxnSpMkLst>
            <pc:docMk/>
            <pc:sldMk cId="1449870643" sldId="307"/>
            <ac:cxnSpMk id="71" creationId="{C1641532-65EE-5A32-CB92-A475308256E2}"/>
          </ac:cxnSpMkLst>
        </pc:cxnChg>
        <pc:cxnChg chg="mod">
          <ac:chgData name="Tomoyuki Ueda" userId="14975d2eb860b0ea" providerId="LiveId" clId="{5AFC0D89-5E4B-415F-8145-156500AB03E1}" dt="2022-09-13T01:54:20.581" v="389" actId="1076"/>
          <ac:cxnSpMkLst>
            <pc:docMk/>
            <pc:sldMk cId="1449870643" sldId="307"/>
            <ac:cxnSpMk id="72" creationId="{F533A638-582A-E8CC-356C-140C4E82950B}"/>
          </ac:cxnSpMkLst>
        </pc:cxnChg>
        <pc:cxnChg chg="mod">
          <ac:chgData name="Tomoyuki Ueda" userId="14975d2eb860b0ea" providerId="LiveId" clId="{5AFC0D89-5E4B-415F-8145-156500AB03E1}" dt="2022-09-13T01:54:53.575" v="399" actId="1076"/>
          <ac:cxnSpMkLst>
            <pc:docMk/>
            <pc:sldMk cId="1449870643" sldId="307"/>
            <ac:cxnSpMk id="73" creationId="{D2909E18-795D-43CF-12C9-AB98556C995C}"/>
          </ac:cxnSpMkLst>
        </pc:cxnChg>
        <pc:cxnChg chg="mod">
          <ac:chgData name="Tomoyuki Ueda" userId="14975d2eb860b0ea" providerId="LiveId" clId="{5AFC0D89-5E4B-415F-8145-156500AB03E1}" dt="2022-09-13T01:54:53.575" v="399" actId="1076"/>
          <ac:cxnSpMkLst>
            <pc:docMk/>
            <pc:sldMk cId="1449870643" sldId="307"/>
            <ac:cxnSpMk id="74" creationId="{2801E6D5-3BBE-24CC-3424-367203EAF552}"/>
          </ac:cxnSpMkLst>
        </pc:cxnChg>
        <pc:cxnChg chg="mod">
          <ac:chgData name="Tomoyuki Ueda" userId="14975d2eb860b0ea" providerId="LiveId" clId="{5AFC0D89-5E4B-415F-8145-156500AB03E1}" dt="2022-09-13T01:54:28.321" v="390" actId="1076"/>
          <ac:cxnSpMkLst>
            <pc:docMk/>
            <pc:sldMk cId="1449870643" sldId="307"/>
            <ac:cxnSpMk id="79" creationId="{0E2FA745-DB70-87D3-3D44-3021B70226B7}"/>
          </ac:cxnSpMkLst>
        </pc:cxnChg>
        <pc:cxnChg chg="mod">
          <ac:chgData name="Tomoyuki Ueda" userId="14975d2eb860b0ea" providerId="LiveId" clId="{5AFC0D89-5E4B-415F-8145-156500AB03E1}" dt="2022-09-13T01:54:28.321" v="390" actId="1076"/>
          <ac:cxnSpMkLst>
            <pc:docMk/>
            <pc:sldMk cId="1449870643" sldId="307"/>
            <ac:cxnSpMk id="80" creationId="{443A38A8-CF53-F53C-050B-34E45AA6BA37}"/>
          </ac:cxnSpMkLst>
        </pc:cxnChg>
        <pc:cxnChg chg="del">
          <ac:chgData name="Tomoyuki Ueda" userId="14975d2eb860b0ea" providerId="LiveId" clId="{5AFC0D89-5E4B-415F-8145-156500AB03E1}" dt="2022-09-13T01:53:10.035" v="377" actId="478"/>
          <ac:cxnSpMkLst>
            <pc:docMk/>
            <pc:sldMk cId="1449870643" sldId="307"/>
            <ac:cxnSpMk id="81" creationId="{2F15A075-D29E-1D6D-51F1-91D57FE16523}"/>
          </ac:cxnSpMkLst>
        </pc:cxnChg>
        <pc:cxnChg chg="del">
          <ac:chgData name="Tomoyuki Ueda" userId="14975d2eb860b0ea" providerId="LiveId" clId="{5AFC0D89-5E4B-415F-8145-156500AB03E1}" dt="2022-09-13T01:53:10.035" v="377" actId="478"/>
          <ac:cxnSpMkLst>
            <pc:docMk/>
            <pc:sldMk cId="1449870643" sldId="307"/>
            <ac:cxnSpMk id="82" creationId="{9459DEED-B51D-412E-7CFD-F9C1C02AA3A7}"/>
          </ac:cxnSpMkLst>
        </pc:cxnChg>
        <pc:cxnChg chg="mod">
          <ac:chgData name="Tomoyuki Ueda" userId="14975d2eb860b0ea" providerId="LiveId" clId="{5AFC0D89-5E4B-415F-8145-156500AB03E1}" dt="2022-09-13T01:53:30.302" v="381" actId="1076"/>
          <ac:cxnSpMkLst>
            <pc:docMk/>
            <pc:sldMk cId="1449870643" sldId="307"/>
            <ac:cxnSpMk id="83" creationId="{32FFE9E0-D149-B174-D8B3-0A824DA883BF}"/>
          </ac:cxnSpMkLst>
        </pc:cxnChg>
        <pc:cxnChg chg="mod">
          <ac:chgData name="Tomoyuki Ueda" userId="14975d2eb860b0ea" providerId="LiveId" clId="{5AFC0D89-5E4B-415F-8145-156500AB03E1}" dt="2022-09-13T01:53:30.302" v="381" actId="1076"/>
          <ac:cxnSpMkLst>
            <pc:docMk/>
            <pc:sldMk cId="1449870643" sldId="307"/>
            <ac:cxnSpMk id="84" creationId="{D3AEB699-B24B-00A4-281B-26E20D0F026B}"/>
          </ac:cxnSpMkLst>
        </pc:cxnChg>
      </pc:sldChg>
      <pc:sldChg chg="addSp delSp modSp new mod ord modNotesTx">
        <pc:chgData name="Tomoyuki Ueda" userId="14975d2eb860b0ea" providerId="LiveId" clId="{5AFC0D89-5E4B-415F-8145-156500AB03E1}" dt="2022-09-13T01:52:44.401" v="370"/>
        <pc:sldMkLst>
          <pc:docMk/>
          <pc:sldMk cId="452654123" sldId="308"/>
        </pc:sldMkLst>
        <pc:spChg chg="mod">
          <ac:chgData name="Tomoyuki Ueda" userId="14975d2eb860b0ea" providerId="LiveId" clId="{5AFC0D89-5E4B-415F-8145-156500AB03E1}" dt="2022-09-13T01:48:28.084" v="294" actId="20577"/>
          <ac:spMkLst>
            <pc:docMk/>
            <pc:sldMk cId="452654123" sldId="308"/>
            <ac:spMk id="2" creationId="{194665CC-8BCF-480E-8465-03A34FA9595C}"/>
          </ac:spMkLst>
        </pc:spChg>
        <pc:spChg chg="del">
          <ac:chgData name="Tomoyuki Ueda" userId="14975d2eb860b0ea" providerId="LiveId" clId="{5AFC0D89-5E4B-415F-8145-156500AB03E1}" dt="2022-09-13T01:48:08.571" v="259"/>
          <ac:spMkLst>
            <pc:docMk/>
            <pc:sldMk cId="452654123" sldId="308"/>
            <ac:spMk id="3" creationId="{1B911033-7140-073F-4804-B74ECE4617F3}"/>
          </ac:spMkLst>
        </pc:spChg>
        <pc:picChg chg="add mod">
          <ac:chgData name="Tomoyuki Ueda" userId="14975d2eb860b0ea" providerId="LiveId" clId="{5AFC0D89-5E4B-415F-8145-156500AB03E1}" dt="2022-09-13T01:48:38.086" v="295" actId="1076"/>
          <ac:picMkLst>
            <pc:docMk/>
            <pc:sldMk cId="452654123" sldId="308"/>
            <ac:picMk id="6" creationId="{2080369B-414F-B37A-E528-971BBC51F57A}"/>
          </ac:picMkLst>
        </pc:picChg>
      </pc:sldChg>
    </pc:docChg>
  </pc:docChgLst>
  <pc:docChgLst>
    <pc:chgData name="Tomoyuki Ueda" userId="14975d2eb860b0ea" providerId="LiveId" clId="{6025A523-9EF4-43EA-B89D-9E7533A2E139}"/>
    <pc:docChg chg="undo redo custSel addSld delSld modSld sldOrd">
      <pc:chgData name="Tomoyuki Ueda" userId="14975d2eb860b0ea" providerId="LiveId" clId="{6025A523-9EF4-43EA-B89D-9E7533A2E139}" dt="2023-01-19T00:32:33.158" v="743"/>
      <pc:docMkLst>
        <pc:docMk/>
      </pc:docMkLst>
      <pc:sldChg chg="modNotesTx">
        <pc:chgData name="Tomoyuki Ueda" userId="14975d2eb860b0ea" providerId="LiveId" clId="{6025A523-9EF4-43EA-B89D-9E7533A2E139}" dt="2023-01-19T00:24:55.317" v="548" actId="20577"/>
        <pc:sldMkLst>
          <pc:docMk/>
          <pc:sldMk cId="0" sldId="257"/>
        </pc:sldMkLst>
      </pc:sldChg>
      <pc:sldChg chg="ord">
        <pc:chgData name="Tomoyuki Ueda" userId="14975d2eb860b0ea" providerId="LiveId" clId="{6025A523-9EF4-43EA-B89D-9E7533A2E139}" dt="2023-01-19T00:30:11.867" v="741"/>
        <pc:sldMkLst>
          <pc:docMk/>
          <pc:sldMk cId="0" sldId="258"/>
        </pc:sldMkLst>
      </pc:sldChg>
      <pc:sldChg chg="mod modShow">
        <pc:chgData name="Tomoyuki Ueda" userId="14975d2eb860b0ea" providerId="LiveId" clId="{6025A523-9EF4-43EA-B89D-9E7533A2E139}" dt="2023-01-04T01:58:53.695" v="500" actId="729"/>
        <pc:sldMkLst>
          <pc:docMk/>
          <pc:sldMk cId="2790626849" sldId="285"/>
        </pc:sldMkLst>
      </pc:sldChg>
      <pc:sldChg chg="modSp mod">
        <pc:chgData name="Tomoyuki Ueda" userId="14975d2eb860b0ea" providerId="LiveId" clId="{6025A523-9EF4-43EA-B89D-9E7533A2E139}" dt="2023-01-04T01:45:41.704" v="208" actId="20577"/>
        <pc:sldMkLst>
          <pc:docMk/>
          <pc:sldMk cId="1449870643" sldId="307"/>
        </pc:sldMkLst>
        <pc:spChg chg="mod">
          <ac:chgData name="Tomoyuki Ueda" userId="14975d2eb860b0ea" providerId="LiveId" clId="{6025A523-9EF4-43EA-B89D-9E7533A2E139}" dt="2023-01-04T01:45:41.704" v="208" actId="20577"/>
          <ac:spMkLst>
            <pc:docMk/>
            <pc:sldMk cId="1449870643" sldId="307"/>
            <ac:spMk id="3" creationId="{38760D50-D762-5BF2-D9D9-D35D5D574F1E}"/>
          </ac:spMkLst>
        </pc:spChg>
      </pc:sldChg>
      <pc:sldChg chg="del">
        <pc:chgData name="Tomoyuki Ueda" userId="14975d2eb860b0ea" providerId="LiveId" clId="{6025A523-9EF4-43EA-B89D-9E7533A2E139}" dt="2023-01-04T01:23:22.906" v="4" actId="47"/>
        <pc:sldMkLst>
          <pc:docMk/>
          <pc:sldMk cId="935333612" sldId="317"/>
        </pc:sldMkLst>
      </pc:sldChg>
      <pc:sldChg chg="modSp mod modNotesTx">
        <pc:chgData name="Tomoyuki Ueda" userId="14975d2eb860b0ea" providerId="LiveId" clId="{6025A523-9EF4-43EA-B89D-9E7533A2E139}" dt="2023-01-19T00:26:05.899" v="564" actId="20577"/>
        <pc:sldMkLst>
          <pc:docMk/>
          <pc:sldMk cId="4021410910" sldId="319"/>
        </pc:sldMkLst>
        <pc:spChg chg="mod">
          <ac:chgData name="Tomoyuki Ueda" userId="14975d2eb860b0ea" providerId="LiveId" clId="{6025A523-9EF4-43EA-B89D-9E7533A2E139}" dt="2023-01-19T00:26:00.321" v="563" actId="20577"/>
          <ac:spMkLst>
            <pc:docMk/>
            <pc:sldMk cId="4021410910" sldId="319"/>
            <ac:spMk id="2" creationId="{C1B35312-7415-6F4E-58F6-92092326A798}"/>
          </ac:spMkLst>
        </pc:spChg>
      </pc:sldChg>
      <pc:sldChg chg="mod modShow">
        <pc:chgData name="Tomoyuki Ueda" userId="14975d2eb860b0ea" providerId="LiveId" clId="{6025A523-9EF4-43EA-B89D-9E7533A2E139}" dt="2023-01-04T01:58:55.534" v="501" actId="729"/>
        <pc:sldMkLst>
          <pc:docMk/>
          <pc:sldMk cId="3216756457" sldId="327"/>
        </pc:sldMkLst>
      </pc:sldChg>
      <pc:sldChg chg="addSp delSp modSp mod modAnim modNotesTx">
        <pc:chgData name="Tomoyuki Ueda" userId="14975d2eb860b0ea" providerId="LiveId" clId="{6025A523-9EF4-43EA-B89D-9E7533A2E139}" dt="2023-01-04T01:58:22.814" v="497" actId="20577"/>
        <pc:sldMkLst>
          <pc:docMk/>
          <pc:sldMk cId="248722902" sldId="331"/>
        </pc:sldMkLst>
        <pc:spChg chg="mod">
          <ac:chgData name="Tomoyuki Ueda" userId="14975d2eb860b0ea" providerId="LiveId" clId="{6025A523-9EF4-43EA-B89D-9E7533A2E139}" dt="2023-01-04T01:56:29.526" v="472" actId="1076"/>
          <ac:spMkLst>
            <pc:docMk/>
            <pc:sldMk cId="248722902" sldId="331"/>
            <ac:spMk id="4" creationId="{2AB238DF-AE96-B9DA-B0AE-7EED03B9CA93}"/>
          </ac:spMkLst>
        </pc:spChg>
        <pc:spChg chg="mod">
          <ac:chgData name="Tomoyuki Ueda" userId="14975d2eb860b0ea" providerId="LiveId" clId="{6025A523-9EF4-43EA-B89D-9E7533A2E139}" dt="2023-01-04T01:56:43.455" v="476" actId="14100"/>
          <ac:spMkLst>
            <pc:docMk/>
            <pc:sldMk cId="248722902" sldId="331"/>
            <ac:spMk id="5" creationId="{DB8BC68B-6DE2-53C2-E791-50817D10D385}"/>
          </ac:spMkLst>
        </pc:spChg>
        <pc:spChg chg="add del mod">
          <ac:chgData name="Tomoyuki Ueda" userId="14975d2eb860b0ea" providerId="LiveId" clId="{6025A523-9EF4-43EA-B89D-9E7533A2E139}" dt="2023-01-04T01:48:26.384" v="255" actId="478"/>
          <ac:spMkLst>
            <pc:docMk/>
            <pc:sldMk cId="248722902" sldId="331"/>
            <ac:spMk id="6" creationId="{9C93D81D-ACB3-2BD2-CE7B-09640FE6FFA3}"/>
          </ac:spMkLst>
        </pc:spChg>
        <pc:spChg chg="add del mod">
          <ac:chgData name="Tomoyuki Ueda" userId="14975d2eb860b0ea" providerId="LiveId" clId="{6025A523-9EF4-43EA-B89D-9E7533A2E139}" dt="2023-01-04T01:56:00.573" v="470" actId="478"/>
          <ac:spMkLst>
            <pc:docMk/>
            <pc:sldMk cId="248722902" sldId="331"/>
            <ac:spMk id="7" creationId="{14153585-E318-0F30-28BD-8559AD6F4179}"/>
          </ac:spMkLst>
        </pc:spChg>
        <pc:spChg chg="mod">
          <ac:chgData name="Tomoyuki Ueda" userId="14975d2eb860b0ea" providerId="LiveId" clId="{6025A523-9EF4-43EA-B89D-9E7533A2E139}" dt="2023-01-04T01:56:29.526" v="472" actId="1076"/>
          <ac:spMkLst>
            <pc:docMk/>
            <pc:sldMk cId="248722902" sldId="331"/>
            <ac:spMk id="8" creationId="{4FEBAE44-3A32-65F0-10B4-34F89C2C39F0}"/>
          </ac:spMkLst>
        </pc:spChg>
        <pc:spChg chg="add del mod">
          <ac:chgData name="Tomoyuki Ueda" userId="14975d2eb860b0ea" providerId="LiveId" clId="{6025A523-9EF4-43EA-B89D-9E7533A2E139}" dt="2023-01-04T01:55:58.103" v="469" actId="478"/>
          <ac:spMkLst>
            <pc:docMk/>
            <pc:sldMk cId="248722902" sldId="331"/>
            <ac:spMk id="9" creationId="{A35B8A2E-299B-944F-E49D-C0364D335113}"/>
          </ac:spMkLst>
        </pc:spChg>
        <pc:spChg chg="mod">
          <ac:chgData name="Tomoyuki Ueda" userId="14975d2eb860b0ea" providerId="LiveId" clId="{6025A523-9EF4-43EA-B89D-9E7533A2E139}" dt="2023-01-04T01:56:29.526" v="472" actId="1076"/>
          <ac:spMkLst>
            <pc:docMk/>
            <pc:sldMk cId="248722902" sldId="331"/>
            <ac:spMk id="10" creationId="{82D46A6B-4EBD-8137-9DEE-1B4D46AC0C57}"/>
          </ac:spMkLst>
        </pc:spChg>
        <pc:spChg chg="add mod">
          <ac:chgData name="Tomoyuki Ueda" userId="14975d2eb860b0ea" providerId="LiveId" clId="{6025A523-9EF4-43EA-B89D-9E7533A2E139}" dt="2023-01-04T01:56:53.339" v="477" actId="1076"/>
          <ac:spMkLst>
            <pc:docMk/>
            <pc:sldMk cId="248722902" sldId="331"/>
            <ac:spMk id="11" creationId="{B91374AD-484F-066C-058F-ECD7C12F2645}"/>
          </ac:spMkLst>
        </pc:spChg>
        <pc:spChg chg="mod">
          <ac:chgData name="Tomoyuki Ueda" userId="14975d2eb860b0ea" providerId="LiveId" clId="{6025A523-9EF4-43EA-B89D-9E7533A2E139}" dt="2023-01-04T01:56:29.526" v="472" actId="1076"/>
          <ac:spMkLst>
            <pc:docMk/>
            <pc:sldMk cId="248722902" sldId="331"/>
            <ac:spMk id="39" creationId="{EA37A9D7-BE46-A267-E038-9B1D93B9B588}"/>
          </ac:spMkLst>
        </pc:spChg>
        <pc:picChg chg="mod">
          <ac:chgData name="Tomoyuki Ueda" userId="14975d2eb860b0ea" providerId="LiveId" clId="{6025A523-9EF4-43EA-B89D-9E7533A2E139}" dt="2023-01-04T01:47:06.625" v="216" actId="1076"/>
          <ac:picMkLst>
            <pc:docMk/>
            <pc:sldMk cId="248722902" sldId="331"/>
            <ac:picMk id="13" creationId="{61286085-B3EF-C48B-CCF6-AB8739C3F9D1}"/>
          </ac:picMkLst>
        </pc:picChg>
        <pc:picChg chg="mod">
          <ac:chgData name="Tomoyuki Ueda" userId="14975d2eb860b0ea" providerId="LiveId" clId="{6025A523-9EF4-43EA-B89D-9E7533A2E139}" dt="2023-01-04T01:56:29.526" v="472" actId="1076"/>
          <ac:picMkLst>
            <pc:docMk/>
            <pc:sldMk cId="248722902" sldId="331"/>
            <ac:picMk id="15" creationId="{B2EA0CE3-D86F-1B1F-78E3-8F5EAD326F75}"/>
          </ac:picMkLst>
        </pc:picChg>
        <pc:picChg chg="mod">
          <ac:chgData name="Tomoyuki Ueda" userId="14975d2eb860b0ea" providerId="LiveId" clId="{6025A523-9EF4-43EA-B89D-9E7533A2E139}" dt="2023-01-04T01:56:29.526" v="472" actId="1076"/>
          <ac:picMkLst>
            <pc:docMk/>
            <pc:sldMk cId="248722902" sldId="331"/>
            <ac:picMk id="16" creationId="{C5F73A30-8FDC-F875-F1C9-0DA6216471D0}"/>
          </ac:picMkLst>
        </pc:picChg>
        <pc:picChg chg="mod">
          <ac:chgData name="Tomoyuki Ueda" userId="14975d2eb860b0ea" providerId="LiveId" clId="{6025A523-9EF4-43EA-B89D-9E7533A2E139}" dt="2023-01-04T01:56:29.526" v="472" actId="1076"/>
          <ac:picMkLst>
            <pc:docMk/>
            <pc:sldMk cId="248722902" sldId="331"/>
            <ac:picMk id="18" creationId="{184C55D1-173C-F0AC-D21D-2DF44BD77BB2}"/>
          </ac:picMkLst>
        </pc:picChg>
        <pc:picChg chg="mod">
          <ac:chgData name="Tomoyuki Ueda" userId="14975d2eb860b0ea" providerId="LiveId" clId="{6025A523-9EF4-43EA-B89D-9E7533A2E139}" dt="2023-01-04T01:56:29.526" v="472" actId="1076"/>
          <ac:picMkLst>
            <pc:docMk/>
            <pc:sldMk cId="248722902" sldId="331"/>
            <ac:picMk id="19" creationId="{245CB8EE-56D9-2F73-7B99-8F12F6FB7518}"/>
          </ac:picMkLst>
        </pc:picChg>
        <pc:picChg chg="mod">
          <ac:chgData name="Tomoyuki Ueda" userId="14975d2eb860b0ea" providerId="LiveId" clId="{6025A523-9EF4-43EA-B89D-9E7533A2E139}" dt="2023-01-04T01:56:29.526" v="472" actId="1076"/>
          <ac:picMkLst>
            <pc:docMk/>
            <pc:sldMk cId="248722902" sldId="331"/>
            <ac:picMk id="27" creationId="{46A715D0-60E7-EA5A-F308-5348595BC257}"/>
          </ac:picMkLst>
        </pc:picChg>
        <pc:picChg chg="mod">
          <ac:chgData name="Tomoyuki Ueda" userId="14975d2eb860b0ea" providerId="LiveId" clId="{6025A523-9EF4-43EA-B89D-9E7533A2E139}" dt="2023-01-04T01:56:29.526" v="472" actId="1076"/>
          <ac:picMkLst>
            <pc:docMk/>
            <pc:sldMk cId="248722902" sldId="331"/>
            <ac:picMk id="28" creationId="{AF8636C7-7F32-BD67-2BED-547FA12EC340}"/>
          </ac:picMkLst>
        </pc:picChg>
        <pc:picChg chg="mod">
          <ac:chgData name="Tomoyuki Ueda" userId="14975d2eb860b0ea" providerId="LiveId" clId="{6025A523-9EF4-43EA-B89D-9E7533A2E139}" dt="2023-01-04T01:56:29.526" v="472" actId="1076"/>
          <ac:picMkLst>
            <pc:docMk/>
            <pc:sldMk cId="248722902" sldId="331"/>
            <ac:picMk id="29" creationId="{A2AE4F3D-009E-19FF-E557-CFBAE948D78C}"/>
          </ac:picMkLst>
        </pc:picChg>
        <pc:picChg chg="mod">
          <ac:chgData name="Tomoyuki Ueda" userId="14975d2eb860b0ea" providerId="LiveId" clId="{6025A523-9EF4-43EA-B89D-9E7533A2E139}" dt="2023-01-04T01:56:29.526" v="472" actId="1076"/>
          <ac:picMkLst>
            <pc:docMk/>
            <pc:sldMk cId="248722902" sldId="331"/>
            <ac:picMk id="41" creationId="{91E7CC1D-AFB2-B118-C5B3-7ECA5336E8DD}"/>
          </ac:picMkLst>
        </pc:picChg>
        <pc:picChg chg="mod">
          <ac:chgData name="Tomoyuki Ueda" userId="14975d2eb860b0ea" providerId="LiveId" clId="{6025A523-9EF4-43EA-B89D-9E7533A2E139}" dt="2023-01-04T01:56:29.526" v="472" actId="1076"/>
          <ac:picMkLst>
            <pc:docMk/>
            <pc:sldMk cId="248722902" sldId="331"/>
            <ac:picMk id="43" creationId="{4A7BF486-AEE2-EFE9-CB3F-B4B7AECADC02}"/>
          </ac:picMkLst>
        </pc:picChg>
        <pc:cxnChg chg="mod">
          <ac:chgData name="Tomoyuki Ueda" userId="14975d2eb860b0ea" providerId="LiveId" clId="{6025A523-9EF4-43EA-B89D-9E7533A2E139}" dt="2023-01-04T01:56:29.526" v="472" actId="1076"/>
          <ac:cxnSpMkLst>
            <pc:docMk/>
            <pc:sldMk cId="248722902" sldId="331"/>
            <ac:cxnSpMk id="30" creationId="{C860F288-3D55-C5AF-1D1F-12883B21E5A7}"/>
          </ac:cxnSpMkLst>
        </pc:cxnChg>
        <pc:cxnChg chg="mod">
          <ac:chgData name="Tomoyuki Ueda" userId="14975d2eb860b0ea" providerId="LiveId" clId="{6025A523-9EF4-43EA-B89D-9E7533A2E139}" dt="2023-01-04T01:56:29.526" v="472" actId="1076"/>
          <ac:cxnSpMkLst>
            <pc:docMk/>
            <pc:sldMk cId="248722902" sldId="331"/>
            <ac:cxnSpMk id="35" creationId="{4C6697CE-7ABB-38F3-E89B-BBE942CED59F}"/>
          </ac:cxnSpMkLst>
        </pc:cxnChg>
        <pc:cxnChg chg="mod">
          <ac:chgData name="Tomoyuki Ueda" userId="14975d2eb860b0ea" providerId="LiveId" clId="{6025A523-9EF4-43EA-B89D-9E7533A2E139}" dt="2023-01-04T01:56:29.526" v="472" actId="1076"/>
          <ac:cxnSpMkLst>
            <pc:docMk/>
            <pc:sldMk cId="248722902" sldId="331"/>
            <ac:cxnSpMk id="36" creationId="{3C7836A7-8894-AC49-6D87-DB474F81F44E}"/>
          </ac:cxnSpMkLst>
        </pc:cxnChg>
        <pc:cxnChg chg="mod">
          <ac:chgData name="Tomoyuki Ueda" userId="14975d2eb860b0ea" providerId="LiveId" clId="{6025A523-9EF4-43EA-B89D-9E7533A2E139}" dt="2023-01-04T01:56:29.526" v="472" actId="1076"/>
          <ac:cxnSpMkLst>
            <pc:docMk/>
            <pc:sldMk cId="248722902" sldId="331"/>
            <ac:cxnSpMk id="37" creationId="{53F0D165-D461-C8CC-98F3-7BA723F17650}"/>
          </ac:cxnSpMkLst>
        </pc:cxnChg>
        <pc:cxnChg chg="mod">
          <ac:chgData name="Tomoyuki Ueda" userId="14975d2eb860b0ea" providerId="LiveId" clId="{6025A523-9EF4-43EA-B89D-9E7533A2E139}" dt="2023-01-04T01:56:29.526" v="472" actId="1076"/>
          <ac:cxnSpMkLst>
            <pc:docMk/>
            <pc:sldMk cId="248722902" sldId="331"/>
            <ac:cxnSpMk id="44" creationId="{18B78FE6-8DCF-59B1-3642-870F071AA226}"/>
          </ac:cxnSpMkLst>
        </pc:cxnChg>
      </pc:sldChg>
      <pc:sldChg chg="addSp modSp mod modAnim">
        <pc:chgData name="Tomoyuki Ueda" userId="14975d2eb860b0ea" providerId="LiveId" clId="{6025A523-9EF4-43EA-B89D-9E7533A2E139}" dt="2023-01-19T00:26:58.299" v="565"/>
        <pc:sldMkLst>
          <pc:docMk/>
          <pc:sldMk cId="247980373" sldId="332"/>
        </pc:sldMkLst>
        <pc:spChg chg="add mod">
          <ac:chgData name="Tomoyuki Ueda" userId="14975d2eb860b0ea" providerId="LiveId" clId="{6025A523-9EF4-43EA-B89D-9E7533A2E139}" dt="2023-01-04T01:58:01.455" v="480" actId="1076"/>
          <ac:spMkLst>
            <pc:docMk/>
            <pc:sldMk cId="247980373" sldId="332"/>
            <ac:spMk id="9" creationId="{B8756B25-122E-D1D5-86D8-D5364EC052B2}"/>
          </ac:spMkLst>
        </pc:spChg>
      </pc:sldChg>
      <pc:sldChg chg="del">
        <pc:chgData name="Tomoyuki Ueda" userId="14975d2eb860b0ea" providerId="LiveId" clId="{6025A523-9EF4-43EA-B89D-9E7533A2E139}" dt="2023-01-04T01:22:45.154" v="1" actId="47"/>
        <pc:sldMkLst>
          <pc:docMk/>
          <pc:sldMk cId="2314384520" sldId="333"/>
        </pc:sldMkLst>
      </pc:sldChg>
      <pc:sldChg chg="del">
        <pc:chgData name="Tomoyuki Ueda" userId="14975d2eb860b0ea" providerId="LiveId" clId="{6025A523-9EF4-43EA-B89D-9E7533A2E139}" dt="2023-01-04T01:23:20.968" v="3" actId="47"/>
        <pc:sldMkLst>
          <pc:docMk/>
          <pc:sldMk cId="172554549" sldId="334"/>
        </pc:sldMkLst>
      </pc:sldChg>
      <pc:sldChg chg="del">
        <pc:chgData name="Tomoyuki Ueda" userId="14975d2eb860b0ea" providerId="LiveId" clId="{6025A523-9EF4-43EA-B89D-9E7533A2E139}" dt="2023-01-04T01:24:25.359" v="8" actId="47"/>
        <pc:sldMkLst>
          <pc:docMk/>
          <pc:sldMk cId="4104971173" sldId="335"/>
        </pc:sldMkLst>
      </pc:sldChg>
      <pc:sldChg chg="add">
        <pc:chgData name="Tomoyuki Ueda" userId="14975d2eb860b0ea" providerId="LiveId" clId="{6025A523-9EF4-43EA-B89D-9E7533A2E139}" dt="2023-01-04T01:22:38.429" v="0"/>
        <pc:sldMkLst>
          <pc:docMk/>
          <pc:sldMk cId="3469699729" sldId="340"/>
        </pc:sldMkLst>
      </pc:sldChg>
      <pc:sldChg chg="add modNotesTx">
        <pc:chgData name="Tomoyuki Ueda" userId="14975d2eb860b0ea" providerId="LiveId" clId="{6025A523-9EF4-43EA-B89D-9E7533A2E139}" dt="2023-01-19T00:29:26.260" v="739" actId="20577"/>
        <pc:sldMkLst>
          <pc:docMk/>
          <pc:sldMk cId="3133493853" sldId="341"/>
        </pc:sldMkLst>
      </pc:sldChg>
      <pc:sldChg chg="modSp add mod modNotesTx">
        <pc:chgData name="Tomoyuki Ueda" userId="14975d2eb860b0ea" providerId="LiveId" clId="{6025A523-9EF4-43EA-B89D-9E7533A2E139}" dt="2023-01-19T00:28:33.761" v="635" actId="20577"/>
        <pc:sldMkLst>
          <pc:docMk/>
          <pc:sldMk cId="2956576060" sldId="342"/>
        </pc:sldMkLst>
        <pc:spChg chg="mod">
          <ac:chgData name="Tomoyuki Ueda" userId="14975d2eb860b0ea" providerId="LiveId" clId="{6025A523-9EF4-43EA-B89D-9E7533A2E139}" dt="2023-01-04T01:23:39.347" v="6" actId="14100"/>
          <ac:spMkLst>
            <pc:docMk/>
            <pc:sldMk cId="2956576060" sldId="342"/>
            <ac:spMk id="3" creationId="{4C34C346-C800-704E-EEF3-7E483C6369F6}"/>
          </ac:spMkLst>
        </pc:spChg>
      </pc:sldChg>
      <pc:sldChg chg="modSp add mod">
        <pc:chgData name="Tomoyuki Ueda" userId="14975d2eb860b0ea" providerId="LiveId" clId="{6025A523-9EF4-43EA-B89D-9E7533A2E139}" dt="2023-01-16T09:01:41.655" v="517"/>
        <pc:sldMkLst>
          <pc:docMk/>
          <pc:sldMk cId="1754201381" sldId="343"/>
        </pc:sldMkLst>
        <pc:spChg chg="mod">
          <ac:chgData name="Tomoyuki Ueda" userId="14975d2eb860b0ea" providerId="LiveId" clId="{6025A523-9EF4-43EA-B89D-9E7533A2E139}" dt="2023-01-16T09:01:41.655" v="517"/>
          <ac:spMkLst>
            <pc:docMk/>
            <pc:sldMk cId="1754201381" sldId="343"/>
            <ac:spMk id="2" creationId="{DB9ECCC1-6A48-676A-78B9-FC43576D4F22}"/>
          </ac:spMkLst>
        </pc:spChg>
        <pc:spChg chg="mod">
          <ac:chgData name="Tomoyuki Ueda" userId="14975d2eb860b0ea" providerId="LiveId" clId="{6025A523-9EF4-43EA-B89D-9E7533A2E139}" dt="2023-01-04T01:54:03.115" v="444" actId="14100"/>
          <ac:spMkLst>
            <pc:docMk/>
            <pc:sldMk cId="1754201381" sldId="343"/>
            <ac:spMk id="6" creationId="{3E59B403-254A-19BC-6126-A9A56B8226F7}"/>
          </ac:spMkLst>
        </pc:spChg>
      </pc:sldChg>
      <pc:sldChg chg="new del">
        <pc:chgData name="Tomoyuki Ueda" userId="14975d2eb860b0ea" providerId="LiveId" clId="{6025A523-9EF4-43EA-B89D-9E7533A2E139}" dt="2023-01-04T01:48:40.705" v="259" actId="680"/>
        <pc:sldMkLst>
          <pc:docMk/>
          <pc:sldMk cId="128099179" sldId="344"/>
        </pc:sldMkLst>
      </pc:sldChg>
      <pc:sldChg chg="modSp new del mod">
        <pc:chgData name="Tomoyuki Ueda" userId="14975d2eb860b0ea" providerId="LiveId" clId="{6025A523-9EF4-43EA-B89D-9E7533A2E139}" dt="2023-01-04T01:54:12.709" v="445" actId="47"/>
        <pc:sldMkLst>
          <pc:docMk/>
          <pc:sldMk cId="2904253284" sldId="344"/>
        </pc:sldMkLst>
        <pc:spChg chg="mod">
          <ac:chgData name="Tomoyuki Ueda" userId="14975d2eb860b0ea" providerId="LiveId" clId="{6025A523-9EF4-43EA-B89D-9E7533A2E139}" dt="2023-01-04T01:49:37.455" v="294" actId="14100"/>
          <ac:spMkLst>
            <pc:docMk/>
            <pc:sldMk cId="2904253284" sldId="344"/>
            <ac:spMk id="3" creationId="{BDD4F57F-32AE-19C0-4819-87BEA5C0D525}"/>
          </ac:spMkLst>
        </pc:spChg>
      </pc:sldChg>
      <pc:sldChg chg="add del">
        <pc:chgData name="Tomoyuki Ueda" userId="14975d2eb860b0ea" providerId="LiveId" clId="{6025A523-9EF4-43EA-B89D-9E7533A2E139}" dt="2023-01-19T00:32:33.158" v="743"/>
        <pc:sldMkLst>
          <pc:docMk/>
          <pc:sldMk cId="2951095824" sldId="344"/>
        </pc:sldMkLst>
      </pc:sldChg>
      <pc:sldChg chg="new del">
        <pc:chgData name="Tomoyuki Ueda" userId="14975d2eb860b0ea" providerId="LiveId" clId="{6025A523-9EF4-43EA-B89D-9E7533A2E139}" dt="2023-01-04T01:48:32.454" v="257" actId="680"/>
        <pc:sldMkLst>
          <pc:docMk/>
          <pc:sldMk cId="3126480439" sldId="344"/>
        </pc:sldMkLst>
      </pc:sldChg>
    </pc:docChg>
  </pc:docChgLst>
  <pc:docChgLst>
    <pc:chgData name="Tomoyuki Ueda" userId="14975d2eb860b0ea" providerId="LiveId" clId="{7151A60B-1AD3-481B-B5F6-5668D957B637}"/>
    <pc:docChg chg="delSld modSld">
      <pc:chgData name="Tomoyuki Ueda" userId="14975d2eb860b0ea" providerId="LiveId" clId="{7151A60B-1AD3-481B-B5F6-5668D957B637}" dt="2023-01-27T04:07:06.414" v="20" actId="47"/>
      <pc:docMkLst>
        <pc:docMk/>
      </pc:docMkLst>
      <pc:sldChg chg="modNotesTx">
        <pc:chgData name="Tomoyuki Ueda" userId="14975d2eb860b0ea" providerId="LiveId" clId="{7151A60B-1AD3-481B-B5F6-5668D957B637}" dt="2023-01-27T04:05:55.064" v="0" actId="20577"/>
        <pc:sldMkLst>
          <pc:docMk/>
          <pc:sldMk cId="0" sldId="257"/>
        </pc:sldMkLst>
      </pc:sldChg>
      <pc:sldChg chg="modNotesTx">
        <pc:chgData name="Tomoyuki Ueda" userId="14975d2eb860b0ea" providerId="LiveId" clId="{7151A60B-1AD3-481B-B5F6-5668D957B637}" dt="2023-01-27T04:05:58.099" v="1" actId="20577"/>
        <pc:sldMkLst>
          <pc:docMk/>
          <pc:sldMk cId="0" sldId="258"/>
        </pc:sldMkLst>
      </pc:sldChg>
      <pc:sldChg chg="del">
        <pc:chgData name="Tomoyuki Ueda" userId="14975d2eb860b0ea" providerId="LiveId" clId="{7151A60B-1AD3-481B-B5F6-5668D957B637}" dt="2023-01-27T04:07:05.249" v="19" actId="47"/>
        <pc:sldMkLst>
          <pc:docMk/>
          <pc:sldMk cId="1734080772" sldId="303"/>
        </pc:sldMkLst>
      </pc:sldChg>
      <pc:sldChg chg="del">
        <pc:chgData name="Tomoyuki Ueda" userId="14975d2eb860b0ea" providerId="LiveId" clId="{7151A60B-1AD3-481B-B5F6-5668D957B637}" dt="2023-01-27T04:07:06.414" v="20" actId="47"/>
        <pc:sldMkLst>
          <pc:docMk/>
          <pc:sldMk cId="1272866300" sldId="304"/>
        </pc:sldMkLst>
      </pc:sldChg>
      <pc:sldChg chg="modNotesTx">
        <pc:chgData name="Tomoyuki Ueda" userId="14975d2eb860b0ea" providerId="LiveId" clId="{7151A60B-1AD3-481B-B5F6-5668D957B637}" dt="2023-01-27T04:06:03.930" v="3" actId="20577"/>
        <pc:sldMkLst>
          <pc:docMk/>
          <pc:sldMk cId="1449870643" sldId="307"/>
        </pc:sldMkLst>
      </pc:sldChg>
      <pc:sldChg chg="modNotesTx">
        <pc:chgData name="Tomoyuki Ueda" userId="14975d2eb860b0ea" providerId="LiveId" clId="{7151A60B-1AD3-481B-B5F6-5668D957B637}" dt="2023-01-27T04:06:01.145" v="2" actId="20577"/>
        <pc:sldMkLst>
          <pc:docMk/>
          <pc:sldMk cId="4021410910" sldId="319"/>
        </pc:sldMkLst>
      </pc:sldChg>
      <pc:sldChg chg="modNotesTx">
        <pc:chgData name="Tomoyuki Ueda" userId="14975d2eb860b0ea" providerId="LiveId" clId="{7151A60B-1AD3-481B-B5F6-5668D957B637}" dt="2023-01-27T04:06:40.384" v="11" actId="20577"/>
        <pc:sldMkLst>
          <pc:docMk/>
          <pc:sldMk cId="1427314640" sldId="322"/>
        </pc:sldMkLst>
      </pc:sldChg>
      <pc:sldChg chg="modNotesTx">
        <pc:chgData name="Tomoyuki Ueda" userId="14975d2eb860b0ea" providerId="LiveId" clId="{7151A60B-1AD3-481B-B5F6-5668D957B637}" dt="2023-01-27T04:06:06.749" v="4" actId="20577"/>
        <pc:sldMkLst>
          <pc:docMk/>
          <pc:sldMk cId="752985223" sldId="323"/>
        </pc:sldMkLst>
      </pc:sldChg>
      <pc:sldChg chg="modNotesTx">
        <pc:chgData name="Tomoyuki Ueda" userId="14975d2eb860b0ea" providerId="LiveId" clId="{7151A60B-1AD3-481B-B5F6-5668D957B637}" dt="2023-01-27T04:06:50.365" v="15" actId="20577"/>
        <pc:sldMkLst>
          <pc:docMk/>
          <pc:sldMk cId="2433087445" sldId="328"/>
        </pc:sldMkLst>
      </pc:sldChg>
      <pc:sldChg chg="modNotesTx">
        <pc:chgData name="Tomoyuki Ueda" userId="14975d2eb860b0ea" providerId="LiveId" clId="{7151A60B-1AD3-481B-B5F6-5668D957B637}" dt="2023-01-27T04:06:45.118" v="14" actId="20577"/>
        <pc:sldMkLst>
          <pc:docMk/>
          <pc:sldMk cId="2003435828" sldId="329"/>
        </pc:sldMkLst>
      </pc:sldChg>
      <pc:sldChg chg="modNotesTx">
        <pc:chgData name="Tomoyuki Ueda" userId="14975d2eb860b0ea" providerId="LiveId" clId="{7151A60B-1AD3-481B-B5F6-5668D957B637}" dt="2023-01-27T04:06:35.035" v="10" actId="20577"/>
        <pc:sldMkLst>
          <pc:docMk/>
          <pc:sldMk cId="423767754" sldId="330"/>
        </pc:sldMkLst>
      </pc:sldChg>
      <pc:sldChg chg="modNotesTx">
        <pc:chgData name="Tomoyuki Ueda" userId="14975d2eb860b0ea" providerId="LiveId" clId="{7151A60B-1AD3-481B-B5F6-5668D957B637}" dt="2023-01-27T04:06:27.972" v="8" actId="20577"/>
        <pc:sldMkLst>
          <pc:docMk/>
          <pc:sldMk cId="248722902" sldId="331"/>
        </pc:sldMkLst>
      </pc:sldChg>
      <pc:sldChg chg="modNotesTx">
        <pc:chgData name="Tomoyuki Ueda" userId="14975d2eb860b0ea" providerId="LiveId" clId="{7151A60B-1AD3-481B-B5F6-5668D957B637}" dt="2023-01-27T04:06:31.768" v="9" actId="20577"/>
        <pc:sldMkLst>
          <pc:docMk/>
          <pc:sldMk cId="247980373" sldId="332"/>
        </pc:sldMkLst>
      </pc:sldChg>
      <pc:sldChg chg="modNotesTx">
        <pc:chgData name="Tomoyuki Ueda" userId="14975d2eb860b0ea" providerId="LiveId" clId="{7151A60B-1AD3-481B-B5F6-5668D957B637}" dt="2023-01-27T04:06:20.915" v="7" actId="20577"/>
        <pc:sldMkLst>
          <pc:docMk/>
          <pc:sldMk cId="1404824428" sldId="339"/>
        </pc:sldMkLst>
      </pc:sldChg>
      <pc:sldChg chg="modNotesTx">
        <pc:chgData name="Tomoyuki Ueda" userId="14975d2eb860b0ea" providerId="LiveId" clId="{7151A60B-1AD3-481B-B5F6-5668D957B637}" dt="2023-01-27T04:06:54.433" v="16" actId="20577"/>
        <pc:sldMkLst>
          <pc:docMk/>
          <pc:sldMk cId="3469699729" sldId="340"/>
        </pc:sldMkLst>
      </pc:sldChg>
      <pc:sldChg chg="modNotesTx">
        <pc:chgData name="Tomoyuki Ueda" userId="14975d2eb860b0ea" providerId="LiveId" clId="{7151A60B-1AD3-481B-B5F6-5668D957B637}" dt="2023-01-27T04:06:57.960" v="17" actId="20577"/>
        <pc:sldMkLst>
          <pc:docMk/>
          <pc:sldMk cId="3133493853" sldId="341"/>
        </pc:sldMkLst>
      </pc:sldChg>
      <pc:sldChg chg="modNotesTx">
        <pc:chgData name="Tomoyuki Ueda" userId="14975d2eb860b0ea" providerId="LiveId" clId="{7151A60B-1AD3-481B-B5F6-5668D957B637}" dt="2023-01-27T04:07:01.365" v="18" actId="20577"/>
        <pc:sldMkLst>
          <pc:docMk/>
          <pc:sldMk cId="2956576060" sldId="342"/>
        </pc:sldMkLst>
      </pc:sldChg>
      <pc:sldChg chg="modNotesTx">
        <pc:chgData name="Tomoyuki Ueda" userId="14975d2eb860b0ea" providerId="LiveId" clId="{7151A60B-1AD3-481B-B5F6-5668D957B637}" dt="2023-01-27T04:06:09.332" v="5" actId="20577"/>
        <pc:sldMkLst>
          <pc:docMk/>
          <pc:sldMk cId="3975711592" sldId="343"/>
        </pc:sldMkLst>
      </pc:sldChg>
      <pc:sldChg chg="modNotesTx">
        <pc:chgData name="Tomoyuki Ueda" userId="14975d2eb860b0ea" providerId="LiveId" clId="{7151A60B-1AD3-481B-B5F6-5668D957B637}" dt="2023-01-27T04:06:15.206" v="6" actId="20577"/>
        <pc:sldMkLst>
          <pc:docMk/>
          <pc:sldMk cId="1932093725" sldId="344"/>
        </pc:sldMkLst>
      </pc:sldChg>
    </pc:docChg>
  </pc:docChgLst>
  <pc:docChgLst>
    <pc:chgData name="Tomoyuki Ueda" userId="14975d2eb860b0ea" providerId="LiveId" clId="{434BD94D-F801-4864-BBB7-CC2C60EDCEE9}"/>
    <pc:docChg chg="undo redo custSel modSld">
      <pc:chgData name="Tomoyuki Ueda" userId="14975d2eb860b0ea" providerId="LiveId" clId="{434BD94D-F801-4864-BBB7-CC2C60EDCEE9}" dt="2022-09-06T02:02:37.623" v="85" actId="478"/>
      <pc:docMkLst>
        <pc:docMk/>
      </pc:docMkLst>
      <pc:sldChg chg="addSp delSp modSp mod">
        <pc:chgData name="Tomoyuki Ueda" userId="14975d2eb860b0ea" providerId="LiveId" clId="{434BD94D-F801-4864-BBB7-CC2C60EDCEE9}" dt="2022-09-06T02:02:37.623" v="85" actId="478"/>
        <pc:sldMkLst>
          <pc:docMk/>
          <pc:sldMk cId="2606948794" sldId="287"/>
        </pc:sldMkLst>
        <pc:spChg chg="mod">
          <ac:chgData name="Tomoyuki Ueda" userId="14975d2eb860b0ea" providerId="LiveId" clId="{434BD94D-F801-4864-BBB7-CC2C60EDCEE9}" dt="2022-09-06T01:57:23.034" v="37" actId="1076"/>
          <ac:spMkLst>
            <pc:docMk/>
            <pc:sldMk cId="2606948794" sldId="287"/>
            <ac:spMk id="9" creationId="{D15875B5-75ED-D6A1-F6C1-EC3512F1BC82}"/>
          </ac:spMkLst>
        </pc:spChg>
        <pc:spChg chg="add mod">
          <ac:chgData name="Tomoyuki Ueda" userId="14975d2eb860b0ea" providerId="LiveId" clId="{434BD94D-F801-4864-BBB7-CC2C60EDCEE9}" dt="2022-09-06T01:57:31.628" v="41" actId="1076"/>
          <ac:spMkLst>
            <pc:docMk/>
            <pc:sldMk cId="2606948794" sldId="287"/>
            <ac:spMk id="26" creationId="{AFC3B4AD-F18A-F120-CE4A-A18510109773}"/>
          </ac:spMkLst>
        </pc:spChg>
        <pc:spChg chg="add mod">
          <ac:chgData name="Tomoyuki Ueda" userId="14975d2eb860b0ea" providerId="LiveId" clId="{434BD94D-F801-4864-BBB7-CC2C60EDCEE9}" dt="2022-09-06T01:57:27.881" v="40" actId="571"/>
          <ac:spMkLst>
            <pc:docMk/>
            <pc:sldMk cId="2606948794" sldId="287"/>
            <ac:spMk id="29" creationId="{F2799920-080E-17AD-37A0-DB7158DB31D6}"/>
          </ac:spMkLst>
        </pc:spChg>
        <pc:spChg chg="add del mod">
          <ac:chgData name="Tomoyuki Ueda" userId="14975d2eb860b0ea" providerId="LiveId" clId="{434BD94D-F801-4864-BBB7-CC2C60EDCEE9}" dt="2022-09-06T02:02:31.218" v="82" actId="478"/>
          <ac:spMkLst>
            <pc:docMk/>
            <pc:sldMk cId="2606948794" sldId="287"/>
            <ac:spMk id="33" creationId="{EDB8485F-2F68-04CB-28F3-5299FFC3BBC5}"/>
          </ac:spMkLst>
        </pc:spChg>
        <pc:spChg chg="add del mod">
          <ac:chgData name="Tomoyuki Ueda" userId="14975d2eb860b0ea" providerId="LiveId" clId="{434BD94D-F801-4864-BBB7-CC2C60EDCEE9}" dt="2022-09-06T02:02:31.218" v="82" actId="478"/>
          <ac:spMkLst>
            <pc:docMk/>
            <pc:sldMk cId="2606948794" sldId="287"/>
            <ac:spMk id="34" creationId="{3B24B279-8D78-7F02-EA8B-016F1A15A409}"/>
          </ac:spMkLst>
        </pc:spChg>
        <pc:spChg chg="add del mod">
          <ac:chgData name="Tomoyuki Ueda" userId="14975d2eb860b0ea" providerId="LiveId" clId="{434BD94D-F801-4864-BBB7-CC2C60EDCEE9}" dt="2022-09-06T02:02:37.623" v="85" actId="478"/>
          <ac:spMkLst>
            <pc:docMk/>
            <pc:sldMk cId="2606948794" sldId="287"/>
            <ac:spMk id="35" creationId="{4C70D717-6ECF-B4D3-4C4F-348B5D7697C5}"/>
          </ac:spMkLst>
        </pc:spChg>
        <pc:spChg chg="add mod">
          <ac:chgData name="Tomoyuki Ueda" userId="14975d2eb860b0ea" providerId="LiveId" clId="{434BD94D-F801-4864-BBB7-CC2C60EDCEE9}" dt="2022-09-06T02:00:53.071" v="63" actId="571"/>
          <ac:spMkLst>
            <pc:docMk/>
            <pc:sldMk cId="2606948794" sldId="287"/>
            <ac:spMk id="55" creationId="{7209FE25-D6AD-077D-ADCB-26E5F2CCAD50}"/>
          </ac:spMkLst>
        </pc:spChg>
        <pc:picChg chg="mod">
          <ac:chgData name="Tomoyuki Ueda" userId="14975d2eb860b0ea" providerId="LiveId" clId="{434BD94D-F801-4864-BBB7-CC2C60EDCEE9}" dt="2022-09-06T01:57:23.034" v="37" actId="1076"/>
          <ac:picMkLst>
            <pc:docMk/>
            <pc:sldMk cId="2606948794" sldId="287"/>
            <ac:picMk id="8" creationId="{82AB7440-EADD-F7F8-8E28-E1A19E02F21E}"/>
          </ac:picMkLst>
        </pc:picChg>
        <pc:picChg chg="add mod">
          <ac:chgData name="Tomoyuki Ueda" userId="14975d2eb860b0ea" providerId="LiveId" clId="{434BD94D-F801-4864-BBB7-CC2C60EDCEE9}" dt="2022-09-06T01:57:31.628" v="41" actId="1076"/>
          <ac:picMkLst>
            <pc:docMk/>
            <pc:sldMk cId="2606948794" sldId="287"/>
            <ac:picMk id="23" creationId="{D34F17C9-FE2D-026D-C7C4-7D71B6EFD941}"/>
          </ac:picMkLst>
        </pc:picChg>
        <pc:picChg chg="add mod">
          <ac:chgData name="Tomoyuki Ueda" userId="14975d2eb860b0ea" providerId="LiveId" clId="{434BD94D-F801-4864-BBB7-CC2C60EDCEE9}" dt="2022-09-06T01:57:27.881" v="40" actId="571"/>
          <ac:picMkLst>
            <pc:docMk/>
            <pc:sldMk cId="2606948794" sldId="287"/>
            <ac:picMk id="28" creationId="{55AA16D5-F707-9CB3-E4EB-3632ECD17778}"/>
          </ac:picMkLst>
        </pc:picChg>
        <pc:picChg chg="add del mod">
          <ac:chgData name="Tomoyuki Ueda" userId="14975d2eb860b0ea" providerId="LiveId" clId="{434BD94D-F801-4864-BBB7-CC2C60EDCEE9}" dt="2022-09-06T02:02:31.218" v="82" actId="478"/>
          <ac:picMkLst>
            <pc:docMk/>
            <pc:sldMk cId="2606948794" sldId="287"/>
            <ac:picMk id="30" creationId="{6411A88D-E9F6-BC8F-FFF2-F0B06496B25C}"/>
          </ac:picMkLst>
        </pc:picChg>
        <pc:picChg chg="add del mod">
          <ac:chgData name="Tomoyuki Ueda" userId="14975d2eb860b0ea" providerId="LiveId" clId="{434BD94D-F801-4864-BBB7-CC2C60EDCEE9}" dt="2022-09-06T02:02:32.945" v="83" actId="478"/>
          <ac:picMkLst>
            <pc:docMk/>
            <pc:sldMk cId="2606948794" sldId="287"/>
            <ac:picMk id="31" creationId="{6750F810-3047-646D-3257-6E7D4A575B7D}"/>
          </ac:picMkLst>
        </pc:picChg>
        <pc:picChg chg="add del mod">
          <ac:chgData name="Tomoyuki Ueda" userId="14975d2eb860b0ea" providerId="LiveId" clId="{434BD94D-F801-4864-BBB7-CC2C60EDCEE9}" dt="2022-09-06T02:02:31.218" v="82" actId="478"/>
          <ac:picMkLst>
            <pc:docMk/>
            <pc:sldMk cId="2606948794" sldId="287"/>
            <ac:picMk id="32" creationId="{C687B9EA-9F62-54EC-AA0E-687A09C0EF97}"/>
          </ac:picMkLst>
        </pc:picChg>
        <pc:picChg chg="add mod">
          <ac:chgData name="Tomoyuki Ueda" userId="14975d2eb860b0ea" providerId="LiveId" clId="{434BD94D-F801-4864-BBB7-CC2C60EDCEE9}" dt="2022-09-06T02:00:53.071" v="63" actId="571"/>
          <ac:picMkLst>
            <pc:docMk/>
            <pc:sldMk cId="2606948794" sldId="287"/>
            <ac:picMk id="53" creationId="{FA3FEBB7-9F70-A642-701A-BDA589DA2C8F}"/>
          </ac:picMkLst>
        </pc:picChg>
        <pc:picChg chg="add mod">
          <ac:chgData name="Tomoyuki Ueda" userId="14975d2eb860b0ea" providerId="LiveId" clId="{434BD94D-F801-4864-BBB7-CC2C60EDCEE9}" dt="2022-09-06T02:00:53.071" v="63" actId="571"/>
          <ac:picMkLst>
            <pc:docMk/>
            <pc:sldMk cId="2606948794" sldId="287"/>
            <ac:picMk id="54" creationId="{FCD8A5C8-1DBB-2EFA-5AA2-3455A022F77B}"/>
          </ac:picMkLst>
        </pc:picChg>
        <pc:cxnChg chg="add mod">
          <ac:chgData name="Tomoyuki Ueda" userId="14975d2eb860b0ea" providerId="LiveId" clId="{434BD94D-F801-4864-BBB7-CC2C60EDCEE9}" dt="2022-09-06T01:54:41.339" v="6" actId="14100"/>
          <ac:cxnSpMkLst>
            <pc:docMk/>
            <pc:sldMk cId="2606948794" sldId="287"/>
            <ac:cxnSpMk id="10" creationId="{CB406385-333E-FF88-D0DD-068952AF4250}"/>
          </ac:cxnSpMkLst>
        </pc:cxnChg>
        <pc:cxnChg chg="add mod">
          <ac:chgData name="Tomoyuki Ueda" userId="14975d2eb860b0ea" providerId="LiveId" clId="{434BD94D-F801-4864-BBB7-CC2C60EDCEE9}" dt="2022-09-06T01:57:25.060" v="38" actId="14100"/>
          <ac:cxnSpMkLst>
            <pc:docMk/>
            <pc:sldMk cId="2606948794" sldId="287"/>
            <ac:cxnSpMk id="18" creationId="{86260BC8-035B-8E24-A569-2B514074D7EA}"/>
          </ac:cxnSpMkLst>
        </pc:cxnChg>
        <pc:cxnChg chg="add del mod">
          <ac:chgData name="Tomoyuki Ueda" userId="14975d2eb860b0ea" providerId="LiveId" clId="{434BD94D-F801-4864-BBB7-CC2C60EDCEE9}" dt="2022-09-06T01:56:51.231" v="21" actId="478"/>
          <ac:cxnSpMkLst>
            <pc:docMk/>
            <pc:sldMk cId="2606948794" sldId="287"/>
            <ac:cxnSpMk id="24" creationId="{E55F440A-82DA-5578-726F-300FFE4283CE}"/>
          </ac:cxnSpMkLst>
        </pc:cxnChg>
        <pc:cxnChg chg="add del mod">
          <ac:chgData name="Tomoyuki Ueda" userId="14975d2eb860b0ea" providerId="LiveId" clId="{434BD94D-F801-4864-BBB7-CC2C60EDCEE9}" dt="2022-09-06T02:02:31.218" v="82" actId="478"/>
          <ac:cxnSpMkLst>
            <pc:docMk/>
            <pc:sldMk cId="2606948794" sldId="287"/>
            <ac:cxnSpMk id="36" creationId="{FC4815FB-E283-BE61-C768-445253EC5442}"/>
          </ac:cxnSpMkLst>
        </pc:cxnChg>
        <pc:cxnChg chg="add del mod">
          <ac:chgData name="Tomoyuki Ueda" userId="14975d2eb860b0ea" providerId="LiveId" clId="{434BD94D-F801-4864-BBB7-CC2C60EDCEE9}" dt="2022-09-06T02:02:31.218" v="82" actId="478"/>
          <ac:cxnSpMkLst>
            <pc:docMk/>
            <pc:sldMk cId="2606948794" sldId="287"/>
            <ac:cxnSpMk id="37" creationId="{5EF5D635-B037-844B-F983-33F0CE3B1EA9}"/>
          </ac:cxnSpMkLst>
        </pc:cxnChg>
        <pc:cxnChg chg="add del mod">
          <ac:chgData name="Tomoyuki Ueda" userId="14975d2eb860b0ea" providerId="LiveId" clId="{434BD94D-F801-4864-BBB7-CC2C60EDCEE9}" dt="2022-09-06T02:02:31.218" v="82" actId="478"/>
          <ac:cxnSpMkLst>
            <pc:docMk/>
            <pc:sldMk cId="2606948794" sldId="287"/>
            <ac:cxnSpMk id="66" creationId="{A792E806-602A-D3F0-2C99-D881AE6EF2ED}"/>
          </ac:cxnSpMkLst>
        </pc:cxnChg>
      </pc:sldChg>
    </pc:docChg>
  </pc:docChgLst>
  <pc:docChgLst>
    <pc:chgData name="Tomoyuki Ueda" userId="14975d2eb860b0ea" providerId="LiveId" clId="{1E5015F8-022F-4E71-8C40-F36FE34F30F4}"/>
    <pc:docChg chg="undo redo custSel addSld delSld modSld">
      <pc:chgData name="Tomoyuki Ueda" userId="14975d2eb860b0ea" providerId="LiveId" clId="{1E5015F8-022F-4E71-8C40-F36FE34F30F4}" dt="2022-12-14T23:56:53.335" v="7562" actId="20577"/>
      <pc:docMkLst>
        <pc:docMk/>
      </pc:docMkLst>
      <pc:sldChg chg="modSp mod modNotesTx">
        <pc:chgData name="Tomoyuki Ueda" userId="14975d2eb860b0ea" providerId="LiveId" clId="{1E5015F8-022F-4E71-8C40-F36FE34F30F4}" dt="2022-12-14T05:50:17.506" v="5285" actId="20577"/>
        <pc:sldMkLst>
          <pc:docMk/>
          <pc:sldMk cId="0" sldId="257"/>
        </pc:sldMkLst>
        <pc:spChg chg="mod">
          <ac:chgData name="Tomoyuki Ueda" userId="14975d2eb860b0ea" providerId="LiveId" clId="{1E5015F8-022F-4E71-8C40-F36FE34F30F4}" dt="2022-12-14T01:21:11.560" v="3259" actId="20577"/>
          <ac:spMkLst>
            <pc:docMk/>
            <pc:sldMk cId="0" sldId="257"/>
            <ac:spMk id="121" creationId="{00000000-0000-0000-0000-000000000000}"/>
          </ac:spMkLst>
        </pc:spChg>
        <pc:spChg chg="mod">
          <ac:chgData name="Tomoyuki Ueda" userId="14975d2eb860b0ea" providerId="LiveId" clId="{1E5015F8-022F-4E71-8C40-F36FE34F30F4}" dt="2022-12-12T04:23:18.478" v="2653" actId="20577"/>
          <ac:spMkLst>
            <pc:docMk/>
            <pc:sldMk cId="0" sldId="257"/>
            <ac:spMk id="123" creationId="{00000000-0000-0000-0000-000000000000}"/>
          </ac:spMkLst>
        </pc:spChg>
      </pc:sldChg>
      <pc:sldChg chg="modNotesTx">
        <pc:chgData name="Tomoyuki Ueda" userId="14975d2eb860b0ea" providerId="LiveId" clId="{1E5015F8-022F-4E71-8C40-F36FE34F30F4}" dt="2022-12-14T01:27:11.348" v="3598" actId="20577"/>
        <pc:sldMkLst>
          <pc:docMk/>
          <pc:sldMk cId="0" sldId="258"/>
        </pc:sldMkLst>
      </pc:sldChg>
      <pc:sldChg chg="addSp delSp mod modNotesTx">
        <pc:chgData name="Tomoyuki Ueda" userId="14975d2eb860b0ea" providerId="LiveId" clId="{1E5015F8-022F-4E71-8C40-F36FE34F30F4}" dt="2022-12-14T04:18:19.471" v="4851" actId="20577"/>
        <pc:sldMkLst>
          <pc:docMk/>
          <pc:sldMk cId="2790626849" sldId="285"/>
        </pc:sldMkLst>
        <pc:spChg chg="add del">
          <ac:chgData name="Tomoyuki Ueda" userId="14975d2eb860b0ea" providerId="LiveId" clId="{1E5015F8-022F-4E71-8C40-F36FE34F30F4}" dt="2022-11-23T08:28:59.265" v="129" actId="22"/>
          <ac:spMkLst>
            <pc:docMk/>
            <pc:sldMk cId="2790626849" sldId="285"/>
            <ac:spMk id="7" creationId="{32A18D33-0265-D5A3-F339-907FC95BE7DD}"/>
          </ac:spMkLst>
        </pc:spChg>
      </pc:sldChg>
      <pc:sldChg chg="delSp modSp mod modNotesTx">
        <pc:chgData name="Tomoyuki Ueda" userId="14975d2eb860b0ea" providerId="LiveId" clId="{1E5015F8-022F-4E71-8C40-F36FE34F30F4}" dt="2022-12-14T23:49:18.791" v="6641" actId="20577"/>
        <pc:sldMkLst>
          <pc:docMk/>
          <pc:sldMk cId="1449870643" sldId="307"/>
        </pc:sldMkLst>
        <pc:spChg chg="mod">
          <ac:chgData name="Tomoyuki Ueda" userId="14975d2eb860b0ea" providerId="LiveId" clId="{1E5015F8-022F-4E71-8C40-F36FE34F30F4}" dt="2022-12-14T07:02:10.194" v="5558" actId="2710"/>
          <ac:spMkLst>
            <pc:docMk/>
            <pc:sldMk cId="1449870643" sldId="307"/>
            <ac:spMk id="3" creationId="{38760D50-D762-5BF2-D9D9-D35D5D574F1E}"/>
          </ac:spMkLst>
        </pc:spChg>
        <pc:spChg chg="mod">
          <ac:chgData name="Tomoyuki Ueda" userId="14975d2eb860b0ea" providerId="LiveId" clId="{1E5015F8-022F-4E71-8C40-F36FE34F30F4}" dt="2022-12-14T07:02:30.243" v="5559" actId="1076"/>
          <ac:spMkLst>
            <pc:docMk/>
            <pc:sldMk cId="1449870643" sldId="307"/>
            <ac:spMk id="18" creationId="{BFE2DE8B-A80B-C71C-82F7-9384153C42A0}"/>
          </ac:spMkLst>
        </pc:spChg>
        <pc:spChg chg="mod">
          <ac:chgData name="Tomoyuki Ueda" userId="14975d2eb860b0ea" providerId="LiveId" clId="{1E5015F8-022F-4E71-8C40-F36FE34F30F4}" dt="2022-12-14T07:02:30.243" v="5559" actId="1076"/>
          <ac:spMkLst>
            <pc:docMk/>
            <pc:sldMk cId="1449870643" sldId="307"/>
            <ac:spMk id="20" creationId="{3AA682C3-1CC0-2F1A-6AFD-300FC0F5DA58}"/>
          </ac:spMkLst>
        </pc:spChg>
        <pc:spChg chg="del">
          <ac:chgData name="Tomoyuki Ueda" userId="14975d2eb860b0ea" providerId="LiveId" clId="{1E5015F8-022F-4E71-8C40-F36FE34F30F4}" dt="2022-12-07T12:17:35.552" v="733" actId="478"/>
          <ac:spMkLst>
            <pc:docMk/>
            <pc:sldMk cId="1449870643" sldId="307"/>
            <ac:spMk id="23" creationId="{2AC616A1-00ED-C62B-A086-EA2CF9855931}"/>
          </ac:spMkLst>
        </pc:spChg>
      </pc:sldChg>
      <pc:sldChg chg="addSp modSp del mod modNotesTx">
        <pc:chgData name="Tomoyuki Ueda" userId="14975d2eb860b0ea" providerId="LiveId" clId="{1E5015F8-022F-4E71-8C40-F36FE34F30F4}" dt="2022-12-08T04:13:38.206" v="1878" actId="47"/>
        <pc:sldMkLst>
          <pc:docMk/>
          <pc:sldMk cId="3080416479" sldId="309"/>
        </pc:sldMkLst>
        <pc:spChg chg="mod">
          <ac:chgData name="Tomoyuki Ueda" userId="14975d2eb860b0ea" providerId="LiveId" clId="{1E5015F8-022F-4E71-8C40-F36FE34F30F4}" dt="2022-12-08T04:10:30.558" v="1838" actId="20577"/>
          <ac:spMkLst>
            <pc:docMk/>
            <pc:sldMk cId="3080416479" sldId="309"/>
            <ac:spMk id="2" creationId="{8644B406-FC68-B68E-4C87-24FB231B9AA4}"/>
          </ac:spMkLst>
        </pc:spChg>
        <pc:spChg chg="add mod">
          <ac:chgData name="Tomoyuki Ueda" userId="14975d2eb860b0ea" providerId="LiveId" clId="{1E5015F8-022F-4E71-8C40-F36FE34F30F4}" dt="2022-12-08T04:12:52.687" v="1870" actId="571"/>
          <ac:spMkLst>
            <pc:docMk/>
            <pc:sldMk cId="3080416479" sldId="309"/>
            <ac:spMk id="4" creationId="{5B70749B-29A0-D18E-1DD6-0F7A3AD591CE}"/>
          </ac:spMkLst>
        </pc:spChg>
        <pc:spChg chg="add mod">
          <ac:chgData name="Tomoyuki Ueda" userId="14975d2eb860b0ea" providerId="LiveId" clId="{1E5015F8-022F-4E71-8C40-F36FE34F30F4}" dt="2022-12-08T04:12:52.687" v="1870" actId="571"/>
          <ac:spMkLst>
            <pc:docMk/>
            <pc:sldMk cId="3080416479" sldId="309"/>
            <ac:spMk id="5" creationId="{9AB08557-EBCF-572E-D801-F556376CC47E}"/>
          </ac:spMkLst>
        </pc:spChg>
        <pc:spChg chg="mod">
          <ac:chgData name="Tomoyuki Ueda" userId="14975d2eb860b0ea" providerId="LiveId" clId="{1E5015F8-022F-4E71-8C40-F36FE34F30F4}" dt="2022-12-08T04:13:14.423" v="1874" actId="1076"/>
          <ac:spMkLst>
            <pc:docMk/>
            <pc:sldMk cId="3080416479" sldId="309"/>
            <ac:spMk id="7" creationId="{16E75C33-ED14-8D81-F735-45939CE02B21}"/>
          </ac:spMkLst>
        </pc:spChg>
        <pc:spChg chg="mod">
          <ac:chgData name="Tomoyuki Ueda" userId="14975d2eb860b0ea" providerId="LiveId" clId="{1E5015F8-022F-4E71-8C40-F36FE34F30F4}" dt="2022-12-08T04:13:14.423" v="1874" actId="1076"/>
          <ac:spMkLst>
            <pc:docMk/>
            <pc:sldMk cId="3080416479" sldId="309"/>
            <ac:spMk id="8" creationId="{4FEBAE44-3A32-65F0-10B4-34F89C2C39F0}"/>
          </ac:spMkLst>
        </pc:spChg>
        <pc:spChg chg="add mod">
          <ac:chgData name="Tomoyuki Ueda" userId="14975d2eb860b0ea" providerId="LiveId" clId="{1E5015F8-022F-4E71-8C40-F36FE34F30F4}" dt="2022-12-08T04:12:52.687" v="1870" actId="571"/>
          <ac:spMkLst>
            <pc:docMk/>
            <pc:sldMk cId="3080416479" sldId="309"/>
            <ac:spMk id="25" creationId="{B99EE088-0A7E-3171-193E-A33DCC58FF36}"/>
          </ac:spMkLst>
        </pc:spChg>
        <pc:spChg chg="add mod">
          <ac:chgData name="Tomoyuki Ueda" userId="14975d2eb860b0ea" providerId="LiveId" clId="{1E5015F8-022F-4E71-8C40-F36FE34F30F4}" dt="2022-12-08T04:12:52.687" v="1870" actId="571"/>
          <ac:spMkLst>
            <pc:docMk/>
            <pc:sldMk cId="3080416479" sldId="309"/>
            <ac:spMk id="26" creationId="{9E5C8A9F-D3EE-989F-EE39-7D208C646AC4}"/>
          </ac:spMkLst>
        </pc:spChg>
        <pc:spChg chg="mod">
          <ac:chgData name="Tomoyuki Ueda" userId="14975d2eb860b0ea" providerId="LiveId" clId="{1E5015F8-022F-4E71-8C40-F36FE34F30F4}" dt="2022-12-08T04:13:14.423" v="1874" actId="1076"/>
          <ac:spMkLst>
            <pc:docMk/>
            <pc:sldMk cId="3080416479" sldId="309"/>
            <ac:spMk id="38" creationId="{E4271D3A-A190-61DE-2703-23C8ABEF3887}"/>
          </ac:spMkLst>
        </pc:spChg>
        <pc:spChg chg="mod">
          <ac:chgData name="Tomoyuki Ueda" userId="14975d2eb860b0ea" providerId="LiveId" clId="{1E5015F8-022F-4E71-8C40-F36FE34F30F4}" dt="2022-12-08T04:13:14.423" v="1874" actId="1076"/>
          <ac:spMkLst>
            <pc:docMk/>
            <pc:sldMk cId="3080416479" sldId="309"/>
            <ac:spMk id="39" creationId="{EA37A9D7-BE46-A267-E038-9B1D93B9B588}"/>
          </ac:spMkLst>
        </pc:spChg>
        <pc:picChg chg="add mod">
          <ac:chgData name="Tomoyuki Ueda" userId="14975d2eb860b0ea" providerId="LiveId" clId="{1E5015F8-022F-4E71-8C40-F36FE34F30F4}" dt="2022-12-08T04:12:52.687" v="1870" actId="571"/>
          <ac:picMkLst>
            <pc:docMk/>
            <pc:sldMk cId="3080416479" sldId="309"/>
            <ac:picMk id="3" creationId="{0CE46B75-2164-0FCD-CDC2-98677D856B27}"/>
          </ac:picMkLst>
        </pc:picChg>
        <pc:picChg chg="add mod">
          <ac:chgData name="Tomoyuki Ueda" userId="14975d2eb860b0ea" providerId="LiveId" clId="{1E5015F8-022F-4E71-8C40-F36FE34F30F4}" dt="2022-12-08T04:12:52.687" v="1870" actId="571"/>
          <ac:picMkLst>
            <pc:docMk/>
            <pc:sldMk cId="3080416479" sldId="309"/>
            <ac:picMk id="6" creationId="{451EBC19-FB05-146F-BB6F-44F023B235A7}"/>
          </ac:picMkLst>
        </pc:picChg>
        <pc:picChg chg="add mod">
          <ac:chgData name="Tomoyuki Ueda" userId="14975d2eb860b0ea" providerId="LiveId" clId="{1E5015F8-022F-4E71-8C40-F36FE34F30F4}" dt="2022-12-08T04:12:52.687" v="1870" actId="571"/>
          <ac:picMkLst>
            <pc:docMk/>
            <pc:sldMk cId="3080416479" sldId="309"/>
            <ac:picMk id="9" creationId="{B92EEC30-AE62-779C-6C2B-B6779E868C73}"/>
          </ac:picMkLst>
        </pc:picChg>
        <pc:picChg chg="add mod">
          <ac:chgData name="Tomoyuki Ueda" userId="14975d2eb860b0ea" providerId="LiveId" clId="{1E5015F8-022F-4E71-8C40-F36FE34F30F4}" dt="2022-12-08T04:12:52.687" v="1870" actId="571"/>
          <ac:picMkLst>
            <pc:docMk/>
            <pc:sldMk cId="3080416479" sldId="309"/>
            <ac:picMk id="10" creationId="{DC83BB74-9E6A-8DC1-9584-26A8B05E2193}"/>
          </ac:picMkLst>
        </pc:picChg>
        <pc:picChg chg="add mod">
          <ac:chgData name="Tomoyuki Ueda" userId="14975d2eb860b0ea" providerId="LiveId" clId="{1E5015F8-022F-4E71-8C40-F36FE34F30F4}" dt="2022-12-08T04:12:52.687" v="1870" actId="571"/>
          <ac:picMkLst>
            <pc:docMk/>
            <pc:sldMk cId="3080416479" sldId="309"/>
            <ac:picMk id="11" creationId="{E4B91631-24F5-5AB7-139E-19C14DC186B6}"/>
          </ac:picMkLst>
        </pc:picChg>
        <pc:picChg chg="add mod">
          <ac:chgData name="Tomoyuki Ueda" userId="14975d2eb860b0ea" providerId="LiveId" clId="{1E5015F8-022F-4E71-8C40-F36FE34F30F4}" dt="2022-12-08T04:12:52.687" v="1870" actId="571"/>
          <ac:picMkLst>
            <pc:docMk/>
            <pc:sldMk cId="3080416479" sldId="309"/>
            <ac:picMk id="12" creationId="{832211C7-6AEC-9201-B0C2-E64B541B4579}"/>
          </ac:picMkLst>
        </pc:picChg>
        <pc:picChg chg="mod">
          <ac:chgData name="Tomoyuki Ueda" userId="14975d2eb860b0ea" providerId="LiveId" clId="{1E5015F8-022F-4E71-8C40-F36FE34F30F4}" dt="2022-12-08T04:13:14.423" v="1874" actId="1076"/>
          <ac:picMkLst>
            <pc:docMk/>
            <pc:sldMk cId="3080416479" sldId="309"/>
            <ac:picMk id="13" creationId="{61286085-B3EF-C48B-CCF6-AB8739C3F9D1}"/>
          </ac:picMkLst>
        </pc:picChg>
        <pc:picChg chg="add mod">
          <ac:chgData name="Tomoyuki Ueda" userId="14975d2eb860b0ea" providerId="LiveId" clId="{1E5015F8-022F-4E71-8C40-F36FE34F30F4}" dt="2022-12-08T04:12:52.687" v="1870" actId="571"/>
          <ac:picMkLst>
            <pc:docMk/>
            <pc:sldMk cId="3080416479" sldId="309"/>
            <ac:picMk id="14" creationId="{0345AD04-73AC-FA3C-167F-3C55D874B360}"/>
          </ac:picMkLst>
        </pc:picChg>
        <pc:picChg chg="mod">
          <ac:chgData name="Tomoyuki Ueda" userId="14975d2eb860b0ea" providerId="LiveId" clId="{1E5015F8-022F-4E71-8C40-F36FE34F30F4}" dt="2022-12-08T04:13:14.423" v="1874" actId="1076"/>
          <ac:picMkLst>
            <pc:docMk/>
            <pc:sldMk cId="3080416479" sldId="309"/>
            <ac:picMk id="15" creationId="{B2EA0CE3-D86F-1B1F-78E3-8F5EAD326F75}"/>
          </ac:picMkLst>
        </pc:picChg>
        <pc:picChg chg="mod">
          <ac:chgData name="Tomoyuki Ueda" userId="14975d2eb860b0ea" providerId="LiveId" clId="{1E5015F8-022F-4E71-8C40-F36FE34F30F4}" dt="2022-12-08T04:13:14.423" v="1874" actId="1076"/>
          <ac:picMkLst>
            <pc:docMk/>
            <pc:sldMk cId="3080416479" sldId="309"/>
            <ac:picMk id="16" creationId="{C5F73A30-8FDC-F875-F1C9-0DA6216471D0}"/>
          </ac:picMkLst>
        </pc:picChg>
        <pc:picChg chg="add mod">
          <ac:chgData name="Tomoyuki Ueda" userId="14975d2eb860b0ea" providerId="LiveId" clId="{1E5015F8-022F-4E71-8C40-F36FE34F30F4}" dt="2022-12-08T04:12:52.687" v="1870" actId="571"/>
          <ac:picMkLst>
            <pc:docMk/>
            <pc:sldMk cId="3080416479" sldId="309"/>
            <ac:picMk id="17" creationId="{C4D432F0-26D1-832B-04E5-C4C9D593C1BD}"/>
          </ac:picMkLst>
        </pc:picChg>
        <pc:picChg chg="mod">
          <ac:chgData name="Tomoyuki Ueda" userId="14975d2eb860b0ea" providerId="LiveId" clId="{1E5015F8-022F-4E71-8C40-F36FE34F30F4}" dt="2022-12-08T04:13:14.423" v="1874" actId="1076"/>
          <ac:picMkLst>
            <pc:docMk/>
            <pc:sldMk cId="3080416479" sldId="309"/>
            <ac:picMk id="18" creationId="{184C55D1-173C-F0AC-D21D-2DF44BD77BB2}"/>
          </ac:picMkLst>
        </pc:picChg>
        <pc:picChg chg="mod">
          <ac:chgData name="Tomoyuki Ueda" userId="14975d2eb860b0ea" providerId="LiveId" clId="{1E5015F8-022F-4E71-8C40-F36FE34F30F4}" dt="2022-12-08T04:13:14.423" v="1874" actId="1076"/>
          <ac:picMkLst>
            <pc:docMk/>
            <pc:sldMk cId="3080416479" sldId="309"/>
            <ac:picMk id="19" creationId="{245CB8EE-56D9-2F73-7B99-8F12F6FB7518}"/>
          </ac:picMkLst>
        </pc:picChg>
        <pc:picChg chg="add mod">
          <ac:chgData name="Tomoyuki Ueda" userId="14975d2eb860b0ea" providerId="LiveId" clId="{1E5015F8-022F-4E71-8C40-F36FE34F30F4}" dt="2022-12-08T04:12:52.687" v="1870" actId="571"/>
          <ac:picMkLst>
            <pc:docMk/>
            <pc:sldMk cId="3080416479" sldId="309"/>
            <ac:picMk id="20" creationId="{46693681-4505-A8E1-A114-7397349D6F9E}"/>
          </ac:picMkLst>
        </pc:picChg>
        <pc:picChg chg="mod">
          <ac:chgData name="Tomoyuki Ueda" userId="14975d2eb860b0ea" providerId="LiveId" clId="{1E5015F8-022F-4E71-8C40-F36FE34F30F4}" dt="2022-12-08T04:13:14.423" v="1874" actId="1076"/>
          <ac:picMkLst>
            <pc:docMk/>
            <pc:sldMk cId="3080416479" sldId="309"/>
            <ac:picMk id="27" creationId="{46A715D0-60E7-EA5A-F308-5348595BC257}"/>
          </ac:picMkLst>
        </pc:picChg>
        <pc:picChg chg="mod">
          <ac:chgData name="Tomoyuki Ueda" userId="14975d2eb860b0ea" providerId="LiveId" clId="{1E5015F8-022F-4E71-8C40-F36FE34F30F4}" dt="2022-12-08T04:13:14.423" v="1874" actId="1076"/>
          <ac:picMkLst>
            <pc:docMk/>
            <pc:sldMk cId="3080416479" sldId="309"/>
            <ac:picMk id="28" creationId="{AF8636C7-7F32-BD67-2BED-547FA12EC340}"/>
          </ac:picMkLst>
        </pc:picChg>
        <pc:picChg chg="mod">
          <ac:chgData name="Tomoyuki Ueda" userId="14975d2eb860b0ea" providerId="LiveId" clId="{1E5015F8-022F-4E71-8C40-F36FE34F30F4}" dt="2022-12-08T04:13:14.423" v="1874" actId="1076"/>
          <ac:picMkLst>
            <pc:docMk/>
            <pc:sldMk cId="3080416479" sldId="309"/>
            <ac:picMk id="29" creationId="{A2AE4F3D-009E-19FF-E557-CFBAE948D78C}"/>
          </ac:picMkLst>
        </pc:picChg>
        <pc:picChg chg="add mod">
          <ac:chgData name="Tomoyuki Ueda" userId="14975d2eb860b0ea" providerId="LiveId" clId="{1E5015F8-022F-4E71-8C40-F36FE34F30F4}" dt="2022-12-08T04:12:52.687" v="1870" actId="571"/>
          <ac:picMkLst>
            <pc:docMk/>
            <pc:sldMk cId="3080416479" sldId="309"/>
            <ac:picMk id="31" creationId="{C9A5A92B-3E9A-9BF9-2A2C-7E9CBB8BA089}"/>
          </ac:picMkLst>
        </pc:picChg>
        <pc:picChg chg="mod">
          <ac:chgData name="Tomoyuki Ueda" userId="14975d2eb860b0ea" providerId="LiveId" clId="{1E5015F8-022F-4E71-8C40-F36FE34F30F4}" dt="2022-12-08T04:13:14.423" v="1874" actId="1076"/>
          <ac:picMkLst>
            <pc:docMk/>
            <pc:sldMk cId="3080416479" sldId="309"/>
            <ac:picMk id="41" creationId="{91E7CC1D-AFB2-B118-C5B3-7ECA5336E8DD}"/>
          </ac:picMkLst>
        </pc:picChg>
        <pc:picChg chg="mod">
          <ac:chgData name="Tomoyuki Ueda" userId="14975d2eb860b0ea" providerId="LiveId" clId="{1E5015F8-022F-4E71-8C40-F36FE34F30F4}" dt="2022-12-08T04:13:14.423" v="1874" actId="1076"/>
          <ac:picMkLst>
            <pc:docMk/>
            <pc:sldMk cId="3080416479" sldId="309"/>
            <ac:picMk id="43" creationId="{4A7BF486-AEE2-EFE9-CB3F-B4B7AECADC02}"/>
          </ac:picMkLst>
        </pc:picChg>
        <pc:cxnChg chg="add mod">
          <ac:chgData name="Tomoyuki Ueda" userId="14975d2eb860b0ea" providerId="LiveId" clId="{1E5015F8-022F-4E71-8C40-F36FE34F30F4}" dt="2022-12-08T04:12:52.687" v="1870" actId="571"/>
          <ac:cxnSpMkLst>
            <pc:docMk/>
            <pc:sldMk cId="3080416479" sldId="309"/>
            <ac:cxnSpMk id="21" creationId="{59FAD9DA-3688-FEEA-0960-BFEC4C64D178}"/>
          </ac:cxnSpMkLst>
        </pc:cxnChg>
        <pc:cxnChg chg="add mod">
          <ac:chgData name="Tomoyuki Ueda" userId="14975d2eb860b0ea" providerId="LiveId" clId="{1E5015F8-022F-4E71-8C40-F36FE34F30F4}" dt="2022-12-08T04:12:52.687" v="1870" actId="571"/>
          <ac:cxnSpMkLst>
            <pc:docMk/>
            <pc:sldMk cId="3080416479" sldId="309"/>
            <ac:cxnSpMk id="22" creationId="{99FA4213-C85A-28EE-8A90-D3681F4BF588}"/>
          </ac:cxnSpMkLst>
        </pc:cxnChg>
        <pc:cxnChg chg="add mod">
          <ac:chgData name="Tomoyuki Ueda" userId="14975d2eb860b0ea" providerId="LiveId" clId="{1E5015F8-022F-4E71-8C40-F36FE34F30F4}" dt="2022-12-08T04:12:52.687" v="1870" actId="571"/>
          <ac:cxnSpMkLst>
            <pc:docMk/>
            <pc:sldMk cId="3080416479" sldId="309"/>
            <ac:cxnSpMk id="23" creationId="{B0631297-BEB8-77DF-3131-AEB916526EE2}"/>
          </ac:cxnSpMkLst>
        </pc:cxnChg>
        <pc:cxnChg chg="add mod">
          <ac:chgData name="Tomoyuki Ueda" userId="14975d2eb860b0ea" providerId="LiveId" clId="{1E5015F8-022F-4E71-8C40-F36FE34F30F4}" dt="2022-12-08T04:12:52.687" v="1870" actId="571"/>
          <ac:cxnSpMkLst>
            <pc:docMk/>
            <pc:sldMk cId="3080416479" sldId="309"/>
            <ac:cxnSpMk id="24" creationId="{6419775B-59CA-5A71-6185-11C455B0ECBC}"/>
          </ac:cxnSpMkLst>
        </pc:cxnChg>
        <pc:cxnChg chg="mod">
          <ac:chgData name="Tomoyuki Ueda" userId="14975d2eb860b0ea" providerId="LiveId" clId="{1E5015F8-022F-4E71-8C40-F36FE34F30F4}" dt="2022-12-08T04:13:14.423" v="1874" actId="1076"/>
          <ac:cxnSpMkLst>
            <pc:docMk/>
            <pc:sldMk cId="3080416479" sldId="309"/>
            <ac:cxnSpMk id="30" creationId="{C860F288-3D55-C5AF-1D1F-12883B21E5A7}"/>
          </ac:cxnSpMkLst>
        </pc:cxnChg>
        <pc:cxnChg chg="add mod">
          <ac:chgData name="Tomoyuki Ueda" userId="14975d2eb860b0ea" providerId="LiveId" clId="{1E5015F8-022F-4E71-8C40-F36FE34F30F4}" dt="2022-12-08T04:12:52.687" v="1870" actId="571"/>
          <ac:cxnSpMkLst>
            <pc:docMk/>
            <pc:sldMk cId="3080416479" sldId="309"/>
            <ac:cxnSpMk id="34" creationId="{10AD24FA-48F7-C13A-F396-4D5CCCDFDF52}"/>
          </ac:cxnSpMkLst>
        </pc:cxnChg>
        <pc:cxnChg chg="mod">
          <ac:chgData name="Tomoyuki Ueda" userId="14975d2eb860b0ea" providerId="LiveId" clId="{1E5015F8-022F-4E71-8C40-F36FE34F30F4}" dt="2022-12-08T04:13:14.423" v="1874" actId="1076"/>
          <ac:cxnSpMkLst>
            <pc:docMk/>
            <pc:sldMk cId="3080416479" sldId="309"/>
            <ac:cxnSpMk id="35" creationId="{4C6697CE-7ABB-38F3-E89B-BBE942CED59F}"/>
          </ac:cxnSpMkLst>
        </pc:cxnChg>
        <pc:cxnChg chg="mod">
          <ac:chgData name="Tomoyuki Ueda" userId="14975d2eb860b0ea" providerId="LiveId" clId="{1E5015F8-022F-4E71-8C40-F36FE34F30F4}" dt="2022-12-08T04:13:14.423" v="1874" actId="1076"/>
          <ac:cxnSpMkLst>
            <pc:docMk/>
            <pc:sldMk cId="3080416479" sldId="309"/>
            <ac:cxnSpMk id="36" creationId="{3C7836A7-8894-AC49-6D87-DB474F81F44E}"/>
          </ac:cxnSpMkLst>
        </pc:cxnChg>
        <pc:cxnChg chg="mod">
          <ac:chgData name="Tomoyuki Ueda" userId="14975d2eb860b0ea" providerId="LiveId" clId="{1E5015F8-022F-4E71-8C40-F36FE34F30F4}" dt="2022-12-08T04:13:14.423" v="1874" actId="1076"/>
          <ac:cxnSpMkLst>
            <pc:docMk/>
            <pc:sldMk cId="3080416479" sldId="309"/>
            <ac:cxnSpMk id="37" creationId="{53F0D165-D461-C8CC-98F3-7BA723F17650}"/>
          </ac:cxnSpMkLst>
        </pc:cxnChg>
        <pc:cxnChg chg="mod">
          <ac:chgData name="Tomoyuki Ueda" userId="14975d2eb860b0ea" providerId="LiveId" clId="{1E5015F8-022F-4E71-8C40-F36FE34F30F4}" dt="2022-12-08T04:13:14.423" v="1874" actId="1076"/>
          <ac:cxnSpMkLst>
            <pc:docMk/>
            <pc:sldMk cId="3080416479" sldId="309"/>
            <ac:cxnSpMk id="44" creationId="{18B78FE6-8DCF-59B1-3642-870F071AA226}"/>
          </ac:cxnSpMkLst>
        </pc:cxnChg>
      </pc:sldChg>
      <pc:sldChg chg="add">
        <pc:chgData name="Tomoyuki Ueda" userId="14975d2eb860b0ea" providerId="LiveId" clId="{1E5015F8-022F-4E71-8C40-F36FE34F30F4}" dt="2022-12-07T13:03:36.527" v="1482"/>
        <pc:sldMkLst>
          <pc:docMk/>
          <pc:sldMk cId="1281978611" sldId="311"/>
        </pc:sldMkLst>
      </pc:sldChg>
      <pc:sldChg chg="modSp mod">
        <pc:chgData name="Tomoyuki Ueda" userId="14975d2eb860b0ea" providerId="LiveId" clId="{1E5015F8-022F-4E71-8C40-F36FE34F30F4}" dt="2022-12-14T13:05:00.790" v="6294" actId="14100"/>
        <pc:sldMkLst>
          <pc:docMk/>
          <pc:sldMk cId="935333612" sldId="317"/>
        </pc:sldMkLst>
        <pc:spChg chg="mod">
          <ac:chgData name="Tomoyuki Ueda" userId="14975d2eb860b0ea" providerId="LiveId" clId="{1E5015F8-022F-4E71-8C40-F36FE34F30F4}" dt="2022-12-14T13:05:00.790" v="6294" actId="14100"/>
          <ac:spMkLst>
            <pc:docMk/>
            <pc:sldMk cId="935333612" sldId="317"/>
            <ac:spMk id="3" creationId="{4C34C346-C800-704E-EEF3-7E483C6369F6}"/>
          </ac:spMkLst>
        </pc:spChg>
      </pc:sldChg>
      <pc:sldChg chg="addSp modSp mod modNotesTx">
        <pc:chgData name="Tomoyuki Ueda" userId="14975d2eb860b0ea" providerId="LiveId" clId="{1E5015F8-022F-4E71-8C40-F36FE34F30F4}" dt="2022-12-14T23:51:07.193" v="6841" actId="20577"/>
        <pc:sldMkLst>
          <pc:docMk/>
          <pc:sldMk cId="4021410910" sldId="319"/>
        </pc:sldMkLst>
        <pc:spChg chg="mod">
          <ac:chgData name="Tomoyuki Ueda" userId="14975d2eb860b0ea" providerId="LiveId" clId="{1E5015F8-022F-4E71-8C40-F36FE34F30F4}" dt="2022-12-07T12:20:45.917" v="962" actId="1076"/>
          <ac:spMkLst>
            <pc:docMk/>
            <pc:sldMk cId="4021410910" sldId="319"/>
            <ac:spMk id="3" creationId="{5D686FAB-93C1-FC76-42A9-A7E6FE175463}"/>
          </ac:spMkLst>
        </pc:spChg>
        <pc:spChg chg="mod">
          <ac:chgData name="Tomoyuki Ueda" userId="14975d2eb860b0ea" providerId="LiveId" clId="{1E5015F8-022F-4E71-8C40-F36FE34F30F4}" dt="2022-12-07T12:20:34.914" v="961" actId="1076"/>
          <ac:spMkLst>
            <pc:docMk/>
            <pc:sldMk cId="4021410910" sldId="319"/>
            <ac:spMk id="9" creationId="{50CFFE9E-EA92-E3CF-9BB3-56CFBBB900D2}"/>
          </ac:spMkLst>
        </pc:spChg>
        <pc:spChg chg="mod">
          <ac:chgData name="Tomoyuki Ueda" userId="14975d2eb860b0ea" providerId="LiveId" clId="{1E5015F8-022F-4E71-8C40-F36FE34F30F4}" dt="2022-12-07T12:20:34.914" v="961" actId="1076"/>
          <ac:spMkLst>
            <pc:docMk/>
            <pc:sldMk cId="4021410910" sldId="319"/>
            <ac:spMk id="10" creationId="{A348F18C-C82D-F30A-00E2-896F26CB4019}"/>
          </ac:spMkLst>
        </pc:spChg>
        <pc:spChg chg="mod">
          <ac:chgData name="Tomoyuki Ueda" userId="14975d2eb860b0ea" providerId="LiveId" clId="{1E5015F8-022F-4E71-8C40-F36FE34F30F4}" dt="2022-12-07T12:20:34.914" v="961" actId="1076"/>
          <ac:spMkLst>
            <pc:docMk/>
            <pc:sldMk cId="4021410910" sldId="319"/>
            <ac:spMk id="15" creationId="{408F6600-7B36-4B33-C9E9-180A3099D2D8}"/>
          </ac:spMkLst>
        </pc:spChg>
        <pc:spChg chg="add mod">
          <ac:chgData name="Tomoyuki Ueda" userId="14975d2eb860b0ea" providerId="LiveId" clId="{1E5015F8-022F-4E71-8C40-F36FE34F30F4}" dt="2022-12-14T07:57:12.832" v="5833" actId="14100"/>
          <ac:spMkLst>
            <pc:docMk/>
            <pc:sldMk cId="4021410910" sldId="319"/>
            <ac:spMk id="18" creationId="{518C5585-7214-D61E-D47A-16DB1FC296F5}"/>
          </ac:spMkLst>
        </pc:spChg>
        <pc:spChg chg="mod">
          <ac:chgData name="Tomoyuki Ueda" userId="14975d2eb860b0ea" providerId="LiveId" clId="{1E5015F8-022F-4E71-8C40-F36FE34F30F4}" dt="2022-12-07T12:20:34.914" v="961" actId="1076"/>
          <ac:spMkLst>
            <pc:docMk/>
            <pc:sldMk cId="4021410910" sldId="319"/>
            <ac:spMk id="19" creationId="{0B78E632-5EFB-7691-967F-1BF466DBE102}"/>
          </ac:spMkLst>
        </pc:spChg>
        <pc:spChg chg="add mod">
          <ac:chgData name="Tomoyuki Ueda" userId="14975d2eb860b0ea" providerId="LiveId" clId="{1E5015F8-022F-4E71-8C40-F36FE34F30F4}" dt="2022-12-14T07:57:34.964" v="5840" actId="20577"/>
          <ac:spMkLst>
            <pc:docMk/>
            <pc:sldMk cId="4021410910" sldId="319"/>
            <ac:spMk id="20" creationId="{821F9099-EEA6-401C-4276-6121C80C6278}"/>
          </ac:spMkLst>
        </pc:spChg>
        <pc:picChg chg="mod">
          <ac:chgData name="Tomoyuki Ueda" userId="14975d2eb860b0ea" providerId="LiveId" clId="{1E5015F8-022F-4E71-8C40-F36FE34F30F4}" dt="2022-12-07T12:20:34.914" v="961" actId="1076"/>
          <ac:picMkLst>
            <pc:docMk/>
            <pc:sldMk cId="4021410910" sldId="319"/>
            <ac:picMk id="6" creationId="{08507C81-EB61-25E3-02FA-D5D4D922E4B8}"/>
          </ac:picMkLst>
        </pc:picChg>
        <pc:picChg chg="mod">
          <ac:chgData name="Tomoyuki Ueda" userId="14975d2eb860b0ea" providerId="LiveId" clId="{1E5015F8-022F-4E71-8C40-F36FE34F30F4}" dt="2022-12-07T12:20:34.914" v="961" actId="1076"/>
          <ac:picMkLst>
            <pc:docMk/>
            <pc:sldMk cId="4021410910" sldId="319"/>
            <ac:picMk id="7" creationId="{57EF85E9-934D-23BD-CA08-EF10A463762C}"/>
          </ac:picMkLst>
        </pc:picChg>
        <pc:picChg chg="mod">
          <ac:chgData name="Tomoyuki Ueda" userId="14975d2eb860b0ea" providerId="LiveId" clId="{1E5015F8-022F-4E71-8C40-F36FE34F30F4}" dt="2022-12-07T12:20:34.914" v="961" actId="1076"/>
          <ac:picMkLst>
            <pc:docMk/>
            <pc:sldMk cId="4021410910" sldId="319"/>
            <ac:picMk id="8" creationId="{498AC429-42B9-D2B0-0309-E8B3F582BCFF}"/>
          </ac:picMkLst>
        </pc:picChg>
        <pc:picChg chg="mod">
          <ac:chgData name="Tomoyuki Ueda" userId="14975d2eb860b0ea" providerId="LiveId" clId="{1E5015F8-022F-4E71-8C40-F36FE34F30F4}" dt="2022-12-07T12:20:34.914" v="961" actId="1076"/>
          <ac:picMkLst>
            <pc:docMk/>
            <pc:sldMk cId="4021410910" sldId="319"/>
            <ac:picMk id="14" creationId="{218F324F-3742-790F-4D3B-55D0E0B696E1}"/>
          </ac:picMkLst>
        </pc:picChg>
        <pc:picChg chg="mod">
          <ac:chgData name="Tomoyuki Ueda" userId="14975d2eb860b0ea" providerId="LiveId" clId="{1E5015F8-022F-4E71-8C40-F36FE34F30F4}" dt="2022-12-07T12:20:34.914" v="961" actId="1076"/>
          <ac:picMkLst>
            <pc:docMk/>
            <pc:sldMk cId="4021410910" sldId="319"/>
            <ac:picMk id="21" creationId="{C26B5BC7-9D5A-97F0-9CC8-4B3FFB5AAD79}"/>
          </ac:picMkLst>
        </pc:picChg>
        <pc:cxnChg chg="mod">
          <ac:chgData name="Tomoyuki Ueda" userId="14975d2eb860b0ea" providerId="LiveId" clId="{1E5015F8-022F-4E71-8C40-F36FE34F30F4}" dt="2022-12-07T12:20:34.914" v="961" actId="1076"/>
          <ac:cxnSpMkLst>
            <pc:docMk/>
            <pc:sldMk cId="4021410910" sldId="319"/>
            <ac:cxnSpMk id="11" creationId="{B2581CB5-41FB-1291-CAFC-3D6ACADD076F}"/>
          </ac:cxnSpMkLst>
        </pc:cxnChg>
        <pc:cxnChg chg="mod">
          <ac:chgData name="Tomoyuki Ueda" userId="14975d2eb860b0ea" providerId="LiveId" clId="{1E5015F8-022F-4E71-8C40-F36FE34F30F4}" dt="2022-12-07T12:20:34.914" v="961" actId="1076"/>
          <ac:cxnSpMkLst>
            <pc:docMk/>
            <pc:sldMk cId="4021410910" sldId="319"/>
            <ac:cxnSpMk id="12" creationId="{5E15937F-83CE-E1FF-268A-20F29AA95947}"/>
          </ac:cxnSpMkLst>
        </pc:cxnChg>
        <pc:cxnChg chg="mod">
          <ac:chgData name="Tomoyuki Ueda" userId="14975d2eb860b0ea" providerId="LiveId" clId="{1E5015F8-022F-4E71-8C40-F36FE34F30F4}" dt="2022-12-07T12:20:34.914" v="961" actId="1076"/>
          <ac:cxnSpMkLst>
            <pc:docMk/>
            <pc:sldMk cId="4021410910" sldId="319"/>
            <ac:cxnSpMk id="13" creationId="{81FCD8AA-4AE3-0EC5-ACEA-FD406D876DB7}"/>
          </ac:cxnSpMkLst>
        </pc:cxnChg>
        <pc:cxnChg chg="add mod">
          <ac:chgData name="Tomoyuki Ueda" userId="14975d2eb860b0ea" providerId="LiveId" clId="{1E5015F8-022F-4E71-8C40-F36FE34F30F4}" dt="2022-12-14T07:56:41.694" v="5820" actId="14100"/>
          <ac:cxnSpMkLst>
            <pc:docMk/>
            <pc:sldMk cId="4021410910" sldId="319"/>
            <ac:cxnSpMk id="16" creationId="{549955B8-85AC-9D7C-5CAA-9AA67D3785A2}"/>
          </ac:cxnSpMkLst>
        </pc:cxnChg>
      </pc:sldChg>
      <pc:sldChg chg="modSp mod modNotesTx">
        <pc:chgData name="Tomoyuki Ueda" userId="14975d2eb860b0ea" providerId="LiveId" clId="{1E5015F8-022F-4E71-8C40-F36FE34F30F4}" dt="2022-12-07T13:03:52.597" v="1483" actId="20577"/>
        <pc:sldMkLst>
          <pc:docMk/>
          <pc:sldMk cId="2327893116" sldId="321"/>
        </pc:sldMkLst>
        <pc:spChg chg="mod">
          <ac:chgData name="Tomoyuki Ueda" userId="14975d2eb860b0ea" providerId="LiveId" clId="{1E5015F8-022F-4E71-8C40-F36FE34F30F4}" dt="2022-11-23T08:27:44.580" v="102" actId="20577"/>
          <ac:spMkLst>
            <pc:docMk/>
            <pc:sldMk cId="2327893116" sldId="321"/>
            <ac:spMk id="2" creationId="{00000000-0000-0000-0000-000000000000}"/>
          </ac:spMkLst>
        </pc:spChg>
      </pc:sldChg>
      <pc:sldChg chg="addSp delSp modSp mod modNotesTx">
        <pc:chgData name="Tomoyuki Ueda" userId="14975d2eb860b0ea" providerId="LiveId" clId="{1E5015F8-022F-4E71-8C40-F36FE34F30F4}" dt="2022-12-14T23:52:35.955" v="7015" actId="20577"/>
        <pc:sldMkLst>
          <pc:docMk/>
          <pc:sldMk cId="1427314640" sldId="322"/>
        </pc:sldMkLst>
        <pc:graphicFrameChg chg="add mod modGraphic">
          <ac:chgData name="Tomoyuki Ueda" userId="14975d2eb860b0ea" providerId="LiveId" clId="{1E5015F8-022F-4E71-8C40-F36FE34F30F4}" dt="2022-12-08T04:49:46.957" v="2549" actId="20577"/>
          <ac:graphicFrameMkLst>
            <pc:docMk/>
            <pc:sldMk cId="1427314640" sldId="322"/>
            <ac:graphicFrameMk id="6" creationId="{ADC8A808-70CF-4823-0A73-49532D11A634}"/>
          </ac:graphicFrameMkLst>
        </pc:graphicFrameChg>
        <pc:picChg chg="add del mod">
          <ac:chgData name="Tomoyuki Ueda" userId="14975d2eb860b0ea" providerId="LiveId" clId="{1E5015F8-022F-4E71-8C40-F36FE34F30F4}" dt="2022-12-08T04:40:28.571" v="2361" actId="478"/>
          <ac:picMkLst>
            <pc:docMk/>
            <pc:sldMk cId="1427314640" sldId="322"/>
            <ac:picMk id="3" creationId="{FBB3E678-08B9-39B4-CD83-2B14AAC961AB}"/>
          </ac:picMkLst>
        </pc:picChg>
        <pc:picChg chg="mod">
          <ac:chgData name="Tomoyuki Ueda" userId="14975d2eb860b0ea" providerId="LiveId" clId="{1E5015F8-022F-4E71-8C40-F36FE34F30F4}" dt="2022-12-08T04:39:51.740" v="2353" actId="1076"/>
          <ac:picMkLst>
            <pc:docMk/>
            <pc:sldMk cId="1427314640" sldId="322"/>
            <ac:picMk id="10" creationId="{D3F32EC9-D843-E149-2302-05AF32693853}"/>
          </ac:picMkLst>
        </pc:picChg>
      </pc:sldChg>
      <pc:sldChg chg="addSp delSp modSp mod modNotesTx">
        <pc:chgData name="Tomoyuki Ueda" userId="14975d2eb860b0ea" providerId="LiveId" clId="{1E5015F8-022F-4E71-8C40-F36FE34F30F4}" dt="2022-12-14T08:06:25.847" v="6094"/>
        <pc:sldMkLst>
          <pc:docMk/>
          <pc:sldMk cId="752985223" sldId="323"/>
        </pc:sldMkLst>
        <pc:spChg chg="mod">
          <ac:chgData name="Tomoyuki Ueda" userId="14975d2eb860b0ea" providerId="LiveId" clId="{1E5015F8-022F-4E71-8C40-F36FE34F30F4}" dt="2022-12-14T08:06:25.847" v="6094"/>
          <ac:spMkLst>
            <pc:docMk/>
            <pc:sldMk cId="752985223" sldId="323"/>
            <ac:spMk id="3" creationId="{9F0F414B-8BB0-AF76-E72F-CB259132FBBD}"/>
          </ac:spMkLst>
        </pc:spChg>
        <pc:spChg chg="add mod">
          <ac:chgData name="Tomoyuki Ueda" userId="14975d2eb860b0ea" providerId="LiveId" clId="{1E5015F8-022F-4E71-8C40-F36FE34F30F4}" dt="2022-12-14T07:57:58.355" v="5845" actId="1076"/>
          <ac:spMkLst>
            <pc:docMk/>
            <pc:sldMk cId="752985223" sldId="323"/>
            <ac:spMk id="7" creationId="{C12CEEEB-89AF-9C01-8787-64C511EA50B4}"/>
          </ac:spMkLst>
        </pc:spChg>
        <pc:spChg chg="add del mod">
          <ac:chgData name="Tomoyuki Ueda" userId="14975d2eb860b0ea" providerId="LiveId" clId="{1E5015F8-022F-4E71-8C40-F36FE34F30F4}" dt="2022-12-08T04:17:06.560" v="1946" actId="478"/>
          <ac:spMkLst>
            <pc:docMk/>
            <pc:sldMk cId="752985223" sldId="323"/>
            <ac:spMk id="12" creationId="{5F11ACBC-7D54-F45F-6D8E-26C0996C0219}"/>
          </ac:spMkLst>
        </pc:spChg>
        <pc:spChg chg="add mod">
          <ac:chgData name="Tomoyuki Ueda" userId="14975d2eb860b0ea" providerId="LiveId" clId="{1E5015F8-022F-4E71-8C40-F36FE34F30F4}" dt="2022-12-14T07:59:44.828" v="5863" actId="1076"/>
          <ac:spMkLst>
            <pc:docMk/>
            <pc:sldMk cId="752985223" sldId="323"/>
            <ac:spMk id="12" creationId="{CCEA4C35-29E3-1BAE-213E-9335BCB4B959}"/>
          </ac:spMkLst>
        </pc:spChg>
        <pc:spChg chg="add mod">
          <ac:chgData name="Tomoyuki Ueda" userId="14975d2eb860b0ea" providerId="LiveId" clId="{1E5015F8-022F-4E71-8C40-F36FE34F30F4}" dt="2022-12-14T07:57:58.355" v="5845" actId="1076"/>
          <ac:spMkLst>
            <pc:docMk/>
            <pc:sldMk cId="752985223" sldId="323"/>
            <ac:spMk id="13" creationId="{90FA8A34-5D98-92E2-3191-9633A76DFA06}"/>
          </ac:spMkLst>
        </pc:spChg>
        <pc:spChg chg="add mod">
          <ac:chgData name="Tomoyuki Ueda" userId="14975d2eb860b0ea" providerId="LiveId" clId="{1E5015F8-022F-4E71-8C40-F36FE34F30F4}" dt="2022-12-14T07:58:48.411" v="5852" actId="1076"/>
          <ac:spMkLst>
            <pc:docMk/>
            <pc:sldMk cId="752985223" sldId="323"/>
            <ac:spMk id="42" creationId="{000C48AE-807D-B1A4-E90B-37FA047AD600}"/>
          </ac:spMkLst>
        </pc:spChg>
        <pc:spChg chg="add mod">
          <ac:chgData name="Tomoyuki Ueda" userId="14975d2eb860b0ea" providerId="LiveId" clId="{1E5015F8-022F-4E71-8C40-F36FE34F30F4}" dt="2022-12-14T07:58:53.689" v="5853" actId="1076"/>
          <ac:spMkLst>
            <pc:docMk/>
            <pc:sldMk cId="752985223" sldId="323"/>
            <ac:spMk id="43" creationId="{902501A7-6CB5-AB63-F531-4A601EE5E954}"/>
          </ac:spMkLst>
        </pc:spChg>
        <pc:spChg chg="add mod">
          <ac:chgData name="Tomoyuki Ueda" userId="14975d2eb860b0ea" providerId="LiveId" clId="{1E5015F8-022F-4E71-8C40-F36FE34F30F4}" dt="2022-12-14T07:58:33.439" v="5849" actId="1076"/>
          <ac:spMkLst>
            <pc:docMk/>
            <pc:sldMk cId="752985223" sldId="323"/>
            <ac:spMk id="44" creationId="{6DEBC755-1631-090B-7A83-47999A3F40EA}"/>
          </ac:spMkLst>
        </pc:spChg>
        <pc:spChg chg="add mod">
          <ac:chgData name="Tomoyuki Ueda" userId="14975d2eb860b0ea" providerId="LiveId" clId="{1E5015F8-022F-4E71-8C40-F36FE34F30F4}" dt="2022-12-14T07:57:58.355" v="5845" actId="1076"/>
          <ac:spMkLst>
            <pc:docMk/>
            <pc:sldMk cId="752985223" sldId="323"/>
            <ac:spMk id="68" creationId="{B463238C-2E98-2636-D9A4-5EB7105720D7}"/>
          </ac:spMkLst>
        </pc:spChg>
        <pc:spChg chg="add mod">
          <ac:chgData name="Tomoyuki Ueda" userId="14975d2eb860b0ea" providerId="LiveId" clId="{1E5015F8-022F-4E71-8C40-F36FE34F30F4}" dt="2022-12-14T07:58:53.689" v="5853" actId="1076"/>
          <ac:spMkLst>
            <pc:docMk/>
            <pc:sldMk cId="752985223" sldId="323"/>
            <ac:spMk id="69" creationId="{AF2230C1-6304-EB61-0830-564603B2A51B}"/>
          </ac:spMkLst>
        </pc:spChg>
        <pc:spChg chg="add mod">
          <ac:chgData name="Tomoyuki Ueda" userId="14975d2eb860b0ea" providerId="LiveId" clId="{1E5015F8-022F-4E71-8C40-F36FE34F30F4}" dt="2022-12-14T07:57:58.355" v="5845" actId="1076"/>
          <ac:spMkLst>
            <pc:docMk/>
            <pc:sldMk cId="752985223" sldId="323"/>
            <ac:spMk id="73" creationId="{831978E4-0D22-3A05-5665-49E3266FEA6F}"/>
          </ac:spMkLst>
        </pc:spChg>
        <pc:spChg chg="add mod">
          <ac:chgData name="Tomoyuki Ueda" userId="14975d2eb860b0ea" providerId="LiveId" clId="{1E5015F8-022F-4E71-8C40-F36FE34F30F4}" dt="2022-12-14T07:58:33.439" v="5849" actId="1076"/>
          <ac:spMkLst>
            <pc:docMk/>
            <pc:sldMk cId="752985223" sldId="323"/>
            <ac:spMk id="74" creationId="{DEA6C9A4-C632-3769-7EE5-1E81EB392C8B}"/>
          </ac:spMkLst>
        </pc:spChg>
        <pc:picChg chg="add mod">
          <ac:chgData name="Tomoyuki Ueda" userId="14975d2eb860b0ea" providerId="LiveId" clId="{1E5015F8-022F-4E71-8C40-F36FE34F30F4}" dt="2022-12-14T07:57:58.355" v="5845" actId="1076"/>
          <ac:picMkLst>
            <pc:docMk/>
            <pc:sldMk cId="752985223" sldId="323"/>
            <ac:picMk id="6" creationId="{C9F33597-A9C2-4FC8-5945-5B18CC1B7717}"/>
          </ac:picMkLst>
        </pc:picChg>
        <pc:picChg chg="add del mod">
          <ac:chgData name="Tomoyuki Ueda" userId="14975d2eb860b0ea" providerId="LiveId" clId="{1E5015F8-022F-4E71-8C40-F36FE34F30F4}" dt="2022-12-07T12:24:02.996" v="1021" actId="478"/>
          <ac:picMkLst>
            <pc:docMk/>
            <pc:sldMk cId="752985223" sldId="323"/>
            <ac:picMk id="7" creationId="{CBC5E399-7AFE-1131-802C-3ED11342AAF2}"/>
          </ac:picMkLst>
        </pc:picChg>
        <pc:picChg chg="add mod">
          <ac:chgData name="Tomoyuki Ueda" userId="14975d2eb860b0ea" providerId="LiveId" clId="{1E5015F8-022F-4E71-8C40-F36FE34F30F4}" dt="2022-12-14T07:57:58.355" v="5845" actId="1076"/>
          <ac:picMkLst>
            <pc:docMk/>
            <pc:sldMk cId="752985223" sldId="323"/>
            <ac:picMk id="8" creationId="{BCCED225-FA02-6959-3C1D-08297F9F6716}"/>
          </ac:picMkLst>
        </pc:picChg>
        <pc:picChg chg="add mod">
          <ac:chgData name="Tomoyuki Ueda" userId="14975d2eb860b0ea" providerId="LiveId" clId="{1E5015F8-022F-4E71-8C40-F36FE34F30F4}" dt="2022-12-14T07:57:58.355" v="5845" actId="1076"/>
          <ac:picMkLst>
            <pc:docMk/>
            <pc:sldMk cId="752985223" sldId="323"/>
            <ac:picMk id="9" creationId="{9AA45157-9D85-9823-077B-E592248BDDD9}"/>
          </ac:picMkLst>
        </pc:picChg>
        <pc:picChg chg="add mod">
          <ac:chgData name="Tomoyuki Ueda" userId="14975d2eb860b0ea" providerId="LiveId" clId="{1E5015F8-022F-4E71-8C40-F36FE34F30F4}" dt="2022-12-14T07:57:58.355" v="5845" actId="1076"/>
          <ac:picMkLst>
            <pc:docMk/>
            <pc:sldMk cId="752985223" sldId="323"/>
            <ac:picMk id="10" creationId="{3039BA9E-17BC-A9C7-98BD-D04DC03BF7E9}"/>
          </ac:picMkLst>
        </pc:picChg>
        <pc:picChg chg="add mod">
          <ac:chgData name="Tomoyuki Ueda" userId="14975d2eb860b0ea" providerId="LiveId" clId="{1E5015F8-022F-4E71-8C40-F36FE34F30F4}" dt="2022-12-14T07:57:58.355" v="5845" actId="1076"/>
          <ac:picMkLst>
            <pc:docMk/>
            <pc:sldMk cId="752985223" sldId="323"/>
            <ac:picMk id="11" creationId="{08B7DFAB-04C2-CA5F-61EF-BDE7CD2CC304}"/>
          </ac:picMkLst>
        </pc:picChg>
        <pc:picChg chg="add del mod">
          <ac:chgData name="Tomoyuki Ueda" userId="14975d2eb860b0ea" providerId="LiveId" clId="{1E5015F8-022F-4E71-8C40-F36FE34F30F4}" dt="2022-12-07T12:32:13.896" v="1130" actId="478"/>
          <ac:picMkLst>
            <pc:docMk/>
            <pc:sldMk cId="752985223" sldId="323"/>
            <ac:picMk id="12" creationId="{CA52E64F-44A1-8058-1918-D05FE07FBD32}"/>
          </ac:picMkLst>
        </pc:picChg>
        <pc:picChg chg="add del mod">
          <ac:chgData name="Tomoyuki Ueda" userId="14975d2eb860b0ea" providerId="LiveId" clId="{1E5015F8-022F-4E71-8C40-F36FE34F30F4}" dt="2022-12-07T12:28:44.706" v="1091" actId="478"/>
          <ac:picMkLst>
            <pc:docMk/>
            <pc:sldMk cId="752985223" sldId="323"/>
            <ac:picMk id="13" creationId="{F6F005F4-66F6-C8A4-0E5F-798AD900FB71}"/>
          </ac:picMkLst>
        </pc:picChg>
        <pc:picChg chg="add del mod">
          <ac:chgData name="Tomoyuki Ueda" userId="14975d2eb860b0ea" providerId="LiveId" clId="{1E5015F8-022F-4E71-8C40-F36FE34F30F4}" dt="2022-12-07T12:28:51.505" v="1093" actId="478"/>
          <ac:picMkLst>
            <pc:docMk/>
            <pc:sldMk cId="752985223" sldId="323"/>
            <ac:picMk id="14" creationId="{CCC4D2B1-7F04-6861-982D-A8030996B727}"/>
          </ac:picMkLst>
        </pc:picChg>
        <pc:picChg chg="add del mod">
          <ac:chgData name="Tomoyuki Ueda" userId="14975d2eb860b0ea" providerId="LiveId" clId="{1E5015F8-022F-4E71-8C40-F36FE34F30F4}" dt="2022-12-07T12:28:43.721" v="1090" actId="478"/>
          <ac:picMkLst>
            <pc:docMk/>
            <pc:sldMk cId="752985223" sldId="323"/>
            <ac:picMk id="15" creationId="{BE3A7038-FC02-BF24-F871-5056DFFFF058}"/>
          </ac:picMkLst>
        </pc:picChg>
        <pc:picChg chg="add del mod">
          <ac:chgData name="Tomoyuki Ueda" userId="14975d2eb860b0ea" providerId="LiveId" clId="{1E5015F8-022F-4E71-8C40-F36FE34F30F4}" dt="2022-12-07T12:51:30.487" v="1217" actId="478"/>
          <ac:picMkLst>
            <pc:docMk/>
            <pc:sldMk cId="752985223" sldId="323"/>
            <ac:picMk id="18" creationId="{430DF753-A29C-0046-C246-A336BA89B002}"/>
          </ac:picMkLst>
        </pc:picChg>
        <pc:picChg chg="add del mod">
          <ac:chgData name="Tomoyuki Ueda" userId="14975d2eb860b0ea" providerId="LiveId" clId="{1E5015F8-022F-4E71-8C40-F36FE34F30F4}" dt="2022-12-07T12:51:50.058" v="1233" actId="478"/>
          <ac:picMkLst>
            <pc:docMk/>
            <pc:sldMk cId="752985223" sldId="323"/>
            <ac:picMk id="19" creationId="{A3E8A55E-30C2-A6B9-CB3D-60CC4681A6D7}"/>
          </ac:picMkLst>
        </pc:picChg>
        <pc:picChg chg="add del mod">
          <ac:chgData name="Tomoyuki Ueda" userId="14975d2eb860b0ea" providerId="LiveId" clId="{1E5015F8-022F-4E71-8C40-F36FE34F30F4}" dt="2022-12-07T12:51:47.767" v="1231" actId="478"/>
          <ac:picMkLst>
            <pc:docMk/>
            <pc:sldMk cId="752985223" sldId="323"/>
            <ac:picMk id="20" creationId="{0AFE3077-7E17-DFB3-3B29-45F8FDF0054B}"/>
          </ac:picMkLst>
        </pc:picChg>
        <pc:picChg chg="add del mod">
          <ac:chgData name="Tomoyuki Ueda" userId="14975d2eb860b0ea" providerId="LiveId" clId="{1E5015F8-022F-4E71-8C40-F36FE34F30F4}" dt="2022-12-07T12:52:19.759" v="1239" actId="478"/>
          <ac:picMkLst>
            <pc:docMk/>
            <pc:sldMk cId="752985223" sldId="323"/>
            <ac:picMk id="21" creationId="{3ABAA155-6959-65EC-E232-6FF3D1C97501}"/>
          </ac:picMkLst>
        </pc:picChg>
        <pc:picChg chg="add del mod">
          <ac:chgData name="Tomoyuki Ueda" userId="14975d2eb860b0ea" providerId="LiveId" clId="{1E5015F8-022F-4E71-8C40-F36FE34F30F4}" dt="2022-12-07T12:51:43.508" v="1227" actId="478"/>
          <ac:picMkLst>
            <pc:docMk/>
            <pc:sldMk cId="752985223" sldId="323"/>
            <ac:picMk id="22" creationId="{38E02103-E6C5-B8B7-F881-E78BBC1EAD85}"/>
          </ac:picMkLst>
        </pc:picChg>
        <pc:picChg chg="add del mod">
          <ac:chgData name="Tomoyuki Ueda" userId="14975d2eb860b0ea" providerId="LiveId" clId="{1E5015F8-022F-4E71-8C40-F36FE34F30F4}" dt="2022-12-07T12:52:21.811" v="1241" actId="478"/>
          <ac:picMkLst>
            <pc:docMk/>
            <pc:sldMk cId="752985223" sldId="323"/>
            <ac:picMk id="23" creationId="{67140DA8-B114-F3AA-D02F-303AD4D9ED25}"/>
          </ac:picMkLst>
        </pc:picChg>
        <pc:picChg chg="add del mod">
          <ac:chgData name="Tomoyuki Ueda" userId="14975d2eb860b0ea" providerId="LiveId" clId="{1E5015F8-022F-4E71-8C40-F36FE34F30F4}" dt="2022-12-07T12:52:20.967" v="1240" actId="478"/>
          <ac:picMkLst>
            <pc:docMk/>
            <pc:sldMk cId="752985223" sldId="323"/>
            <ac:picMk id="24" creationId="{8C378220-DF6D-D147-9829-2CC0CADEBC96}"/>
          </ac:picMkLst>
        </pc:picChg>
        <pc:picChg chg="add del mod">
          <ac:chgData name="Tomoyuki Ueda" userId="14975d2eb860b0ea" providerId="LiveId" clId="{1E5015F8-022F-4E71-8C40-F36FE34F30F4}" dt="2022-12-07T12:51:52.729" v="1236" actId="478"/>
          <ac:picMkLst>
            <pc:docMk/>
            <pc:sldMk cId="752985223" sldId="323"/>
            <ac:picMk id="25" creationId="{91475E3B-2579-2CE2-408B-4CE616F83916}"/>
          </ac:picMkLst>
        </pc:picChg>
        <pc:picChg chg="add del mod">
          <ac:chgData name="Tomoyuki Ueda" userId="14975d2eb860b0ea" providerId="LiveId" clId="{1E5015F8-022F-4E71-8C40-F36FE34F30F4}" dt="2022-12-07T12:51:49.098" v="1232" actId="478"/>
          <ac:picMkLst>
            <pc:docMk/>
            <pc:sldMk cId="752985223" sldId="323"/>
            <ac:picMk id="26" creationId="{F5CEED17-F5E9-7ABB-9EA3-2FA69DBAF511}"/>
          </ac:picMkLst>
        </pc:picChg>
        <pc:picChg chg="add del mod">
          <ac:chgData name="Tomoyuki Ueda" userId="14975d2eb860b0ea" providerId="LiveId" clId="{1E5015F8-022F-4E71-8C40-F36FE34F30F4}" dt="2022-12-07T12:51:56.117" v="1238" actId="478"/>
          <ac:picMkLst>
            <pc:docMk/>
            <pc:sldMk cId="752985223" sldId="323"/>
            <ac:picMk id="27" creationId="{C00656BF-4E15-9F12-E60A-F95EEF41B2C6}"/>
          </ac:picMkLst>
        </pc:picChg>
        <pc:picChg chg="add del mod">
          <ac:chgData name="Tomoyuki Ueda" userId="14975d2eb860b0ea" providerId="LiveId" clId="{1E5015F8-022F-4E71-8C40-F36FE34F30F4}" dt="2022-12-07T12:51:42.879" v="1226" actId="478"/>
          <ac:picMkLst>
            <pc:docMk/>
            <pc:sldMk cId="752985223" sldId="323"/>
            <ac:picMk id="28" creationId="{B8179B3C-4106-06CF-5836-7AC557EE8977}"/>
          </ac:picMkLst>
        </pc:picChg>
        <pc:picChg chg="add mod">
          <ac:chgData name="Tomoyuki Ueda" userId="14975d2eb860b0ea" providerId="LiveId" clId="{1E5015F8-022F-4E71-8C40-F36FE34F30F4}" dt="2022-12-14T07:57:58.355" v="5845" actId="1076"/>
          <ac:picMkLst>
            <pc:docMk/>
            <pc:sldMk cId="752985223" sldId="323"/>
            <ac:picMk id="41" creationId="{F51F4900-F1B4-70E5-45E3-27016D1F5845}"/>
          </ac:picMkLst>
        </pc:picChg>
        <pc:picChg chg="add del mod">
          <ac:chgData name="Tomoyuki Ueda" userId="14975d2eb860b0ea" providerId="LiveId" clId="{1E5015F8-022F-4E71-8C40-F36FE34F30F4}" dt="2022-12-07T12:31:22.529" v="1122" actId="478"/>
          <ac:picMkLst>
            <pc:docMk/>
            <pc:sldMk cId="752985223" sldId="323"/>
            <ac:picMk id="50" creationId="{09A464FF-C86C-6D8F-2AC6-CB854A80853F}"/>
          </ac:picMkLst>
        </pc:picChg>
        <pc:picChg chg="add del mod">
          <ac:chgData name="Tomoyuki Ueda" userId="14975d2eb860b0ea" providerId="LiveId" clId="{1E5015F8-022F-4E71-8C40-F36FE34F30F4}" dt="2022-12-07T12:31:23.436" v="1123" actId="478"/>
          <ac:picMkLst>
            <pc:docMk/>
            <pc:sldMk cId="752985223" sldId="323"/>
            <ac:picMk id="51" creationId="{456A5551-2B89-1345-9D5A-06B67891D171}"/>
          </ac:picMkLst>
        </pc:picChg>
        <pc:picChg chg="add mod">
          <ac:chgData name="Tomoyuki Ueda" userId="14975d2eb860b0ea" providerId="LiveId" clId="{1E5015F8-022F-4E71-8C40-F36FE34F30F4}" dt="2022-12-14T07:57:58.355" v="5845" actId="1076"/>
          <ac:picMkLst>
            <pc:docMk/>
            <pc:sldMk cId="752985223" sldId="323"/>
            <ac:picMk id="52" creationId="{90BCB36A-3C47-68B0-03FB-7A6D8FF3DA41}"/>
          </ac:picMkLst>
        </pc:picChg>
        <pc:cxnChg chg="add del mod">
          <ac:chgData name="Tomoyuki Ueda" userId="14975d2eb860b0ea" providerId="LiveId" clId="{1E5015F8-022F-4E71-8C40-F36FE34F30F4}" dt="2022-12-07T12:47:12.649" v="1178" actId="478"/>
          <ac:cxnSpMkLst>
            <pc:docMk/>
            <pc:sldMk cId="752985223" sldId="323"/>
            <ac:cxnSpMk id="16" creationId="{E58E4E44-64E2-D97D-3367-026AB17112FB}"/>
          </ac:cxnSpMkLst>
        </pc:cxnChg>
        <pc:cxnChg chg="add del mod">
          <ac:chgData name="Tomoyuki Ueda" userId="14975d2eb860b0ea" providerId="LiveId" clId="{1E5015F8-022F-4E71-8C40-F36FE34F30F4}" dt="2022-12-07T12:26:41.532" v="1071" actId="478"/>
          <ac:cxnSpMkLst>
            <pc:docMk/>
            <pc:sldMk cId="752985223" sldId="323"/>
            <ac:cxnSpMk id="17" creationId="{C311092F-5C4D-396C-0B5A-258F6186ABE4}"/>
          </ac:cxnSpMkLst>
        </pc:cxnChg>
        <pc:cxnChg chg="add del mod">
          <ac:chgData name="Tomoyuki Ueda" userId="14975d2eb860b0ea" providerId="LiveId" clId="{1E5015F8-022F-4E71-8C40-F36FE34F30F4}" dt="2022-12-07T12:32:15.947" v="1131" actId="478"/>
          <ac:cxnSpMkLst>
            <pc:docMk/>
            <pc:sldMk cId="752985223" sldId="323"/>
            <ac:cxnSpMk id="29" creationId="{4DEE77EC-B0ED-02B1-2EA8-F78F496D7E2B}"/>
          </ac:cxnSpMkLst>
        </pc:cxnChg>
        <pc:cxnChg chg="add mod">
          <ac:chgData name="Tomoyuki Ueda" userId="14975d2eb860b0ea" providerId="LiveId" clId="{1E5015F8-022F-4E71-8C40-F36FE34F30F4}" dt="2022-12-14T07:57:58.355" v="5845" actId="1076"/>
          <ac:cxnSpMkLst>
            <pc:docMk/>
            <pc:sldMk cId="752985223" sldId="323"/>
            <ac:cxnSpMk id="30" creationId="{E918FD2A-395F-871D-E8C4-41C426902A22}"/>
          </ac:cxnSpMkLst>
        </pc:cxnChg>
        <pc:cxnChg chg="add del mod">
          <ac:chgData name="Tomoyuki Ueda" userId="14975d2eb860b0ea" providerId="LiveId" clId="{1E5015F8-022F-4E71-8C40-F36FE34F30F4}" dt="2022-12-07T12:28:53.174" v="1094" actId="478"/>
          <ac:cxnSpMkLst>
            <pc:docMk/>
            <pc:sldMk cId="752985223" sldId="323"/>
            <ac:cxnSpMk id="31" creationId="{1B3C1A11-3180-9CF9-6831-E031FA33E760}"/>
          </ac:cxnSpMkLst>
        </pc:cxnChg>
        <pc:cxnChg chg="add del mod">
          <ac:chgData name="Tomoyuki Ueda" userId="14975d2eb860b0ea" providerId="LiveId" clId="{1E5015F8-022F-4E71-8C40-F36FE34F30F4}" dt="2022-12-07T12:28:46.083" v="1092" actId="478"/>
          <ac:cxnSpMkLst>
            <pc:docMk/>
            <pc:sldMk cId="752985223" sldId="323"/>
            <ac:cxnSpMk id="32" creationId="{EDE3ADAF-04D8-1300-368D-ADADCA099DE7}"/>
          </ac:cxnSpMkLst>
        </pc:cxnChg>
        <pc:cxnChg chg="add del mod">
          <ac:chgData name="Tomoyuki Ueda" userId="14975d2eb860b0ea" providerId="LiveId" clId="{1E5015F8-022F-4E71-8C40-F36FE34F30F4}" dt="2022-12-07T12:51:54.141" v="1237" actId="478"/>
          <ac:cxnSpMkLst>
            <pc:docMk/>
            <pc:sldMk cId="752985223" sldId="323"/>
            <ac:cxnSpMk id="33" creationId="{3CAB7901-A63C-A2F9-CF2C-BE2F36A9C997}"/>
          </ac:cxnSpMkLst>
        </pc:cxnChg>
        <pc:cxnChg chg="add del mod">
          <ac:chgData name="Tomoyuki Ueda" userId="14975d2eb860b0ea" providerId="LiveId" clId="{1E5015F8-022F-4E71-8C40-F36FE34F30F4}" dt="2022-12-07T12:51:47.082" v="1230" actId="478"/>
          <ac:cxnSpMkLst>
            <pc:docMk/>
            <pc:sldMk cId="752985223" sldId="323"/>
            <ac:cxnSpMk id="34" creationId="{0C921C6D-3631-037A-6D40-B5B9F8D4A679}"/>
          </ac:cxnSpMkLst>
        </pc:cxnChg>
        <pc:cxnChg chg="add del mod">
          <ac:chgData name="Tomoyuki Ueda" userId="14975d2eb860b0ea" providerId="LiveId" clId="{1E5015F8-022F-4E71-8C40-F36FE34F30F4}" dt="2022-12-07T12:50:09.139" v="1207" actId="478"/>
          <ac:cxnSpMkLst>
            <pc:docMk/>
            <pc:sldMk cId="752985223" sldId="323"/>
            <ac:cxnSpMk id="35" creationId="{4E37FFDC-5FAA-FAB4-F31A-B3479F0B2C3F}"/>
          </ac:cxnSpMkLst>
        </pc:cxnChg>
        <pc:cxnChg chg="add del mod">
          <ac:chgData name="Tomoyuki Ueda" userId="14975d2eb860b0ea" providerId="LiveId" clId="{1E5015F8-022F-4E71-8C40-F36FE34F30F4}" dt="2022-12-07T12:51:44.412" v="1228" actId="478"/>
          <ac:cxnSpMkLst>
            <pc:docMk/>
            <pc:sldMk cId="752985223" sldId="323"/>
            <ac:cxnSpMk id="36" creationId="{74351FDF-C2D0-E383-A639-FF3C8531F8C7}"/>
          </ac:cxnSpMkLst>
        </pc:cxnChg>
        <pc:cxnChg chg="add del mod">
          <ac:chgData name="Tomoyuki Ueda" userId="14975d2eb860b0ea" providerId="LiveId" clId="{1E5015F8-022F-4E71-8C40-F36FE34F30F4}" dt="2022-12-07T12:31:30.354" v="1126" actId="478"/>
          <ac:cxnSpMkLst>
            <pc:docMk/>
            <pc:sldMk cId="752985223" sldId="323"/>
            <ac:cxnSpMk id="37" creationId="{0AA20BDA-08AE-3B5D-3581-63F62747C2BD}"/>
          </ac:cxnSpMkLst>
        </pc:cxnChg>
        <pc:cxnChg chg="add del mod">
          <ac:chgData name="Tomoyuki Ueda" userId="14975d2eb860b0ea" providerId="LiveId" clId="{1E5015F8-022F-4E71-8C40-F36FE34F30F4}" dt="2022-12-07T12:51:51.089" v="1234" actId="478"/>
          <ac:cxnSpMkLst>
            <pc:docMk/>
            <pc:sldMk cId="752985223" sldId="323"/>
            <ac:cxnSpMk id="38" creationId="{2CF71B99-4EE9-7692-AFB3-AF685E587998}"/>
          </ac:cxnSpMkLst>
        </pc:cxnChg>
        <pc:cxnChg chg="add del mod">
          <ac:chgData name="Tomoyuki Ueda" userId="14975d2eb860b0ea" providerId="LiveId" clId="{1E5015F8-022F-4E71-8C40-F36FE34F30F4}" dt="2022-12-07T12:51:45.257" v="1229" actId="478"/>
          <ac:cxnSpMkLst>
            <pc:docMk/>
            <pc:sldMk cId="752985223" sldId="323"/>
            <ac:cxnSpMk id="39" creationId="{824AC8FA-3AF4-6970-093E-7AF7F5D7BE46}"/>
          </ac:cxnSpMkLst>
        </pc:cxnChg>
        <pc:cxnChg chg="add del mod">
          <ac:chgData name="Tomoyuki Ueda" userId="14975d2eb860b0ea" providerId="LiveId" clId="{1E5015F8-022F-4E71-8C40-F36FE34F30F4}" dt="2022-12-07T12:51:51.947" v="1235" actId="478"/>
          <ac:cxnSpMkLst>
            <pc:docMk/>
            <pc:sldMk cId="752985223" sldId="323"/>
            <ac:cxnSpMk id="40" creationId="{67B7B89D-8DD9-DC1E-AAAF-A1BC02AD9B83}"/>
          </ac:cxnSpMkLst>
        </pc:cxnChg>
        <pc:cxnChg chg="add del mod">
          <ac:chgData name="Tomoyuki Ueda" userId="14975d2eb860b0ea" providerId="LiveId" clId="{1E5015F8-022F-4E71-8C40-F36FE34F30F4}" dt="2022-12-07T12:31:11.469" v="1119" actId="478"/>
          <ac:cxnSpMkLst>
            <pc:docMk/>
            <pc:sldMk cId="752985223" sldId="323"/>
            <ac:cxnSpMk id="45" creationId="{2237E91F-1556-ADE5-1598-3BCA6312D42C}"/>
          </ac:cxnSpMkLst>
        </pc:cxnChg>
        <pc:cxnChg chg="add del mod">
          <ac:chgData name="Tomoyuki Ueda" userId="14975d2eb860b0ea" providerId="LiveId" clId="{1E5015F8-022F-4E71-8C40-F36FE34F30F4}" dt="2022-12-07T12:31:29.338" v="1125" actId="478"/>
          <ac:cxnSpMkLst>
            <pc:docMk/>
            <pc:sldMk cId="752985223" sldId="323"/>
            <ac:cxnSpMk id="53" creationId="{C97CBA97-3CA9-11B9-E2FF-B4FA44C9796A}"/>
          </ac:cxnSpMkLst>
        </pc:cxnChg>
        <pc:cxnChg chg="add del mod">
          <ac:chgData name="Tomoyuki Ueda" userId="14975d2eb860b0ea" providerId="LiveId" clId="{1E5015F8-022F-4E71-8C40-F36FE34F30F4}" dt="2022-12-07T12:29:51.908" v="1106" actId="478"/>
          <ac:cxnSpMkLst>
            <pc:docMk/>
            <pc:sldMk cId="752985223" sldId="323"/>
            <ac:cxnSpMk id="54" creationId="{CE453D45-5E0C-4EA2-4741-5345E63DF8FB}"/>
          </ac:cxnSpMkLst>
        </pc:cxnChg>
        <pc:cxnChg chg="add del mod">
          <ac:chgData name="Tomoyuki Ueda" userId="14975d2eb860b0ea" providerId="LiveId" clId="{1E5015F8-022F-4E71-8C40-F36FE34F30F4}" dt="2022-12-07T12:31:24.298" v="1124" actId="478"/>
          <ac:cxnSpMkLst>
            <pc:docMk/>
            <pc:sldMk cId="752985223" sldId="323"/>
            <ac:cxnSpMk id="56" creationId="{B170CA09-5F62-1CD6-20A5-96E4E6DF34A0}"/>
          </ac:cxnSpMkLst>
        </pc:cxnChg>
        <pc:cxnChg chg="add del mod">
          <ac:chgData name="Tomoyuki Ueda" userId="14975d2eb860b0ea" providerId="LiveId" clId="{1E5015F8-022F-4E71-8C40-F36FE34F30F4}" dt="2022-12-07T12:34:17.439" v="1141" actId="478"/>
          <ac:cxnSpMkLst>
            <pc:docMk/>
            <pc:sldMk cId="752985223" sldId="323"/>
            <ac:cxnSpMk id="58" creationId="{2E0902C4-4797-8BD5-4015-A0EDD1BD0E21}"/>
          </ac:cxnSpMkLst>
        </pc:cxnChg>
        <pc:cxnChg chg="add del mod">
          <ac:chgData name="Tomoyuki Ueda" userId="14975d2eb860b0ea" providerId="LiveId" clId="{1E5015F8-022F-4E71-8C40-F36FE34F30F4}" dt="2022-12-07T12:47:14.357" v="1179" actId="478"/>
          <ac:cxnSpMkLst>
            <pc:docMk/>
            <pc:sldMk cId="752985223" sldId="323"/>
            <ac:cxnSpMk id="60" creationId="{4D923857-9ADB-6BE3-B126-CD4EB6D614B6}"/>
          </ac:cxnSpMkLst>
        </pc:cxnChg>
        <pc:cxnChg chg="add mod">
          <ac:chgData name="Tomoyuki Ueda" userId="14975d2eb860b0ea" providerId="LiveId" clId="{1E5015F8-022F-4E71-8C40-F36FE34F30F4}" dt="2022-12-14T07:57:58.355" v="5845" actId="1076"/>
          <ac:cxnSpMkLst>
            <pc:docMk/>
            <pc:sldMk cId="752985223" sldId="323"/>
            <ac:cxnSpMk id="61" creationId="{D257386D-E6A5-145D-37F6-CFD9A868DB57}"/>
          </ac:cxnSpMkLst>
        </pc:cxnChg>
        <pc:cxnChg chg="add mod">
          <ac:chgData name="Tomoyuki Ueda" userId="14975d2eb860b0ea" providerId="LiveId" clId="{1E5015F8-022F-4E71-8C40-F36FE34F30F4}" dt="2022-12-14T07:57:58.355" v="5845" actId="1076"/>
          <ac:cxnSpMkLst>
            <pc:docMk/>
            <pc:sldMk cId="752985223" sldId="323"/>
            <ac:cxnSpMk id="64" creationId="{0340DAD6-6E0C-061E-111C-16FF880B30FA}"/>
          </ac:cxnSpMkLst>
        </pc:cxnChg>
        <pc:cxnChg chg="add mod">
          <ac:chgData name="Tomoyuki Ueda" userId="14975d2eb860b0ea" providerId="LiveId" clId="{1E5015F8-022F-4E71-8C40-F36FE34F30F4}" dt="2022-12-14T07:57:58.355" v="5845" actId="1076"/>
          <ac:cxnSpMkLst>
            <pc:docMk/>
            <pc:sldMk cId="752985223" sldId="323"/>
            <ac:cxnSpMk id="71" creationId="{3CEC1ED7-6022-3A9C-D663-B4CB8797F529}"/>
          </ac:cxnSpMkLst>
        </pc:cxnChg>
        <pc:cxnChg chg="add mod">
          <ac:chgData name="Tomoyuki Ueda" userId="14975d2eb860b0ea" providerId="LiveId" clId="{1E5015F8-022F-4E71-8C40-F36FE34F30F4}" dt="2022-12-14T07:57:58.355" v="5845" actId="1076"/>
          <ac:cxnSpMkLst>
            <pc:docMk/>
            <pc:sldMk cId="752985223" sldId="323"/>
            <ac:cxnSpMk id="79" creationId="{2FFE17E5-5B72-7A9A-A36D-B5C6978F65E4}"/>
          </ac:cxnSpMkLst>
        </pc:cxnChg>
        <pc:cxnChg chg="add mod">
          <ac:chgData name="Tomoyuki Ueda" userId="14975d2eb860b0ea" providerId="LiveId" clId="{1E5015F8-022F-4E71-8C40-F36FE34F30F4}" dt="2022-12-14T07:57:58.355" v="5845" actId="1076"/>
          <ac:cxnSpMkLst>
            <pc:docMk/>
            <pc:sldMk cId="752985223" sldId="323"/>
            <ac:cxnSpMk id="82" creationId="{2460ABF0-3850-A843-6B1A-D850F407CD74}"/>
          </ac:cxnSpMkLst>
        </pc:cxnChg>
      </pc:sldChg>
      <pc:sldChg chg="addSp delSp modSp del mod modNotesTx">
        <pc:chgData name="Tomoyuki Ueda" userId="14975d2eb860b0ea" providerId="LiveId" clId="{1E5015F8-022F-4E71-8C40-F36FE34F30F4}" dt="2022-12-08T04:14:59.498" v="1914" actId="47"/>
        <pc:sldMkLst>
          <pc:docMk/>
          <pc:sldMk cId="2621309569" sldId="325"/>
        </pc:sldMkLst>
        <pc:spChg chg="add mod">
          <ac:chgData name="Tomoyuki Ueda" userId="14975d2eb860b0ea" providerId="LiveId" clId="{1E5015F8-022F-4E71-8C40-F36FE34F30F4}" dt="2022-12-08T04:11:46.802" v="1864" actId="1076"/>
          <ac:spMkLst>
            <pc:docMk/>
            <pc:sldMk cId="2621309569" sldId="325"/>
            <ac:spMk id="3" creationId="{91623C3F-AC86-5241-D4E9-7E17C6B9C236}"/>
          </ac:spMkLst>
        </pc:spChg>
        <pc:spChg chg="mod">
          <ac:chgData name="Tomoyuki Ueda" userId="14975d2eb860b0ea" providerId="LiveId" clId="{1E5015F8-022F-4E71-8C40-F36FE34F30F4}" dt="2022-12-08T04:11:46.802" v="1864" actId="1076"/>
          <ac:spMkLst>
            <pc:docMk/>
            <pc:sldMk cId="2621309569" sldId="325"/>
            <ac:spMk id="15" creationId="{D175A68F-BDF6-770F-1F4F-2FD1091DAB70}"/>
          </ac:spMkLst>
        </pc:spChg>
        <pc:spChg chg="mod">
          <ac:chgData name="Tomoyuki Ueda" userId="14975d2eb860b0ea" providerId="LiveId" clId="{1E5015F8-022F-4E71-8C40-F36FE34F30F4}" dt="2022-12-08T04:11:46.802" v="1864" actId="1076"/>
          <ac:spMkLst>
            <pc:docMk/>
            <pc:sldMk cId="2621309569" sldId="325"/>
            <ac:spMk id="16" creationId="{A64758FB-A699-8731-D1AE-EB1F80FA2634}"/>
          </ac:spMkLst>
        </pc:spChg>
        <pc:spChg chg="mod">
          <ac:chgData name="Tomoyuki Ueda" userId="14975d2eb860b0ea" providerId="LiveId" clId="{1E5015F8-022F-4E71-8C40-F36FE34F30F4}" dt="2022-12-08T04:11:46.802" v="1864" actId="1076"/>
          <ac:spMkLst>
            <pc:docMk/>
            <pc:sldMk cId="2621309569" sldId="325"/>
            <ac:spMk id="29" creationId="{7936D3E5-11E5-89F2-67EF-18306F303A44}"/>
          </ac:spMkLst>
        </pc:spChg>
        <pc:spChg chg="mod">
          <ac:chgData name="Tomoyuki Ueda" userId="14975d2eb860b0ea" providerId="LiveId" clId="{1E5015F8-022F-4E71-8C40-F36FE34F30F4}" dt="2022-12-08T04:11:46.802" v="1864" actId="1076"/>
          <ac:spMkLst>
            <pc:docMk/>
            <pc:sldMk cId="2621309569" sldId="325"/>
            <ac:spMk id="61" creationId="{A4426E2D-A75E-3118-C074-0FA28E63EC8F}"/>
          </ac:spMkLst>
        </pc:spChg>
        <pc:spChg chg="del mod">
          <ac:chgData name="Tomoyuki Ueda" userId="14975d2eb860b0ea" providerId="LiveId" clId="{1E5015F8-022F-4E71-8C40-F36FE34F30F4}" dt="2022-12-07T13:09:19.351" v="1488" actId="478"/>
          <ac:spMkLst>
            <pc:docMk/>
            <pc:sldMk cId="2621309569" sldId="325"/>
            <ac:spMk id="64" creationId="{70650249-88ED-26B7-3FE3-DD6472F8957D}"/>
          </ac:spMkLst>
        </pc:spChg>
        <pc:picChg chg="mod">
          <ac:chgData name="Tomoyuki Ueda" userId="14975d2eb860b0ea" providerId="LiveId" clId="{1E5015F8-022F-4E71-8C40-F36FE34F30F4}" dt="2022-12-08T04:11:46.802" v="1864" actId="1076"/>
          <ac:picMkLst>
            <pc:docMk/>
            <pc:sldMk cId="2621309569" sldId="325"/>
            <ac:picMk id="5" creationId="{13E849CE-BA0D-F120-BB1C-5F9EBA589020}"/>
          </ac:picMkLst>
        </pc:picChg>
        <pc:picChg chg="mod">
          <ac:chgData name="Tomoyuki Ueda" userId="14975d2eb860b0ea" providerId="LiveId" clId="{1E5015F8-022F-4E71-8C40-F36FE34F30F4}" dt="2022-12-08T04:11:46.802" v="1864" actId="1076"/>
          <ac:picMkLst>
            <pc:docMk/>
            <pc:sldMk cId="2621309569" sldId="325"/>
            <ac:picMk id="7" creationId="{D22132A1-0F82-51DA-DB09-93ED5AD40992}"/>
          </ac:picMkLst>
        </pc:picChg>
        <pc:picChg chg="mod">
          <ac:chgData name="Tomoyuki Ueda" userId="14975d2eb860b0ea" providerId="LiveId" clId="{1E5015F8-022F-4E71-8C40-F36FE34F30F4}" dt="2022-12-08T04:11:46.802" v="1864" actId="1076"/>
          <ac:picMkLst>
            <pc:docMk/>
            <pc:sldMk cId="2621309569" sldId="325"/>
            <ac:picMk id="13" creationId="{10D78184-3F8D-4496-2B8F-16D0F7405A00}"/>
          </ac:picMkLst>
        </pc:picChg>
        <pc:picChg chg="mod">
          <ac:chgData name="Tomoyuki Ueda" userId="14975d2eb860b0ea" providerId="LiveId" clId="{1E5015F8-022F-4E71-8C40-F36FE34F30F4}" dt="2022-12-08T04:11:46.802" v="1864" actId="1076"/>
          <ac:picMkLst>
            <pc:docMk/>
            <pc:sldMk cId="2621309569" sldId="325"/>
            <ac:picMk id="18" creationId="{269BCCDB-0426-82C4-33DB-2DB220928634}"/>
          </ac:picMkLst>
        </pc:picChg>
        <pc:picChg chg="mod">
          <ac:chgData name="Tomoyuki Ueda" userId="14975d2eb860b0ea" providerId="LiveId" clId="{1E5015F8-022F-4E71-8C40-F36FE34F30F4}" dt="2022-12-08T04:11:46.802" v="1864" actId="1076"/>
          <ac:picMkLst>
            <pc:docMk/>
            <pc:sldMk cId="2621309569" sldId="325"/>
            <ac:picMk id="19" creationId="{ECE35B28-44DF-9992-3055-CF4A1F259E90}"/>
          </ac:picMkLst>
        </pc:picChg>
        <pc:picChg chg="mod">
          <ac:chgData name="Tomoyuki Ueda" userId="14975d2eb860b0ea" providerId="LiveId" clId="{1E5015F8-022F-4E71-8C40-F36FE34F30F4}" dt="2022-12-08T04:11:46.802" v="1864" actId="1076"/>
          <ac:picMkLst>
            <pc:docMk/>
            <pc:sldMk cId="2621309569" sldId="325"/>
            <ac:picMk id="27" creationId="{DED3F4C1-BBC7-CD46-40BF-F787FC375544}"/>
          </ac:picMkLst>
        </pc:picChg>
        <pc:picChg chg="mod">
          <ac:chgData name="Tomoyuki Ueda" userId="14975d2eb860b0ea" providerId="LiveId" clId="{1E5015F8-022F-4E71-8C40-F36FE34F30F4}" dt="2022-12-08T04:11:46.802" v="1864" actId="1076"/>
          <ac:picMkLst>
            <pc:docMk/>
            <pc:sldMk cId="2621309569" sldId="325"/>
            <ac:picMk id="28" creationId="{AF08BA40-2F1E-3D6E-886D-D9E705990A33}"/>
          </ac:picMkLst>
        </pc:picChg>
        <pc:picChg chg="mod">
          <ac:chgData name="Tomoyuki Ueda" userId="14975d2eb860b0ea" providerId="LiveId" clId="{1E5015F8-022F-4E71-8C40-F36FE34F30F4}" dt="2022-12-08T04:11:46.802" v="1864" actId="1076"/>
          <ac:picMkLst>
            <pc:docMk/>
            <pc:sldMk cId="2621309569" sldId="325"/>
            <ac:picMk id="41" creationId="{9FDE574D-8520-67B8-5099-DA78B3964BFA}"/>
          </ac:picMkLst>
        </pc:picChg>
        <pc:picChg chg="mod">
          <ac:chgData name="Tomoyuki Ueda" userId="14975d2eb860b0ea" providerId="LiveId" clId="{1E5015F8-022F-4E71-8C40-F36FE34F30F4}" dt="2022-12-08T04:11:46.802" v="1864" actId="1076"/>
          <ac:picMkLst>
            <pc:docMk/>
            <pc:sldMk cId="2621309569" sldId="325"/>
            <ac:picMk id="47" creationId="{C312E8DE-2AC4-B697-00E0-DBB8AE20B69C}"/>
          </ac:picMkLst>
        </pc:picChg>
        <pc:picChg chg="mod">
          <ac:chgData name="Tomoyuki Ueda" userId="14975d2eb860b0ea" providerId="LiveId" clId="{1E5015F8-022F-4E71-8C40-F36FE34F30F4}" dt="2022-12-08T04:11:46.802" v="1864" actId="1076"/>
          <ac:picMkLst>
            <pc:docMk/>
            <pc:sldMk cId="2621309569" sldId="325"/>
            <ac:picMk id="48" creationId="{C0227F06-7AD4-4EBA-DEC4-7E6C809A9CD7}"/>
          </ac:picMkLst>
        </pc:picChg>
        <pc:picChg chg="mod">
          <ac:chgData name="Tomoyuki Ueda" userId="14975d2eb860b0ea" providerId="LiveId" clId="{1E5015F8-022F-4E71-8C40-F36FE34F30F4}" dt="2022-12-08T04:11:46.802" v="1864" actId="1076"/>
          <ac:picMkLst>
            <pc:docMk/>
            <pc:sldMk cId="2621309569" sldId="325"/>
            <ac:picMk id="65" creationId="{51C05B98-51F1-6A4F-A51E-176917621484}"/>
          </ac:picMkLst>
        </pc:picChg>
        <pc:cxnChg chg="mod">
          <ac:chgData name="Tomoyuki Ueda" userId="14975d2eb860b0ea" providerId="LiveId" clId="{1E5015F8-022F-4E71-8C40-F36FE34F30F4}" dt="2022-12-08T04:11:46.802" v="1864" actId="1076"/>
          <ac:cxnSpMkLst>
            <pc:docMk/>
            <pc:sldMk cId="2621309569" sldId="325"/>
            <ac:cxnSpMk id="35" creationId="{C3C580ED-924D-3F41-3914-0BAA9AB941E8}"/>
          </ac:cxnSpMkLst>
        </pc:cxnChg>
        <pc:cxnChg chg="mod">
          <ac:chgData name="Tomoyuki Ueda" userId="14975d2eb860b0ea" providerId="LiveId" clId="{1E5015F8-022F-4E71-8C40-F36FE34F30F4}" dt="2022-12-08T04:11:46.802" v="1864" actId="1076"/>
          <ac:cxnSpMkLst>
            <pc:docMk/>
            <pc:sldMk cId="2621309569" sldId="325"/>
            <ac:cxnSpMk id="49" creationId="{C1BA081C-2F9E-817C-BB4E-081D3CB893BB}"/>
          </ac:cxnSpMkLst>
        </pc:cxnChg>
        <pc:cxnChg chg="mod">
          <ac:chgData name="Tomoyuki Ueda" userId="14975d2eb860b0ea" providerId="LiveId" clId="{1E5015F8-022F-4E71-8C40-F36FE34F30F4}" dt="2022-12-08T04:11:46.802" v="1864" actId="1076"/>
          <ac:cxnSpMkLst>
            <pc:docMk/>
            <pc:sldMk cId="2621309569" sldId="325"/>
            <ac:cxnSpMk id="51" creationId="{B92471C6-5DAA-4A72-2191-B83A37EF6B65}"/>
          </ac:cxnSpMkLst>
        </pc:cxnChg>
        <pc:cxnChg chg="mod">
          <ac:chgData name="Tomoyuki Ueda" userId="14975d2eb860b0ea" providerId="LiveId" clId="{1E5015F8-022F-4E71-8C40-F36FE34F30F4}" dt="2022-12-08T04:11:46.802" v="1864" actId="1076"/>
          <ac:cxnSpMkLst>
            <pc:docMk/>
            <pc:sldMk cId="2621309569" sldId="325"/>
            <ac:cxnSpMk id="54" creationId="{72B3E9E2-7CAF-FE54-48C6-1C7CB0CD4750}"/>
          </ac:cxnSpMkLst>
        </pc:cxnChg>
        <pc:cxnChg chg="mod">
          <ac:chgData name="Tomoyuki Ueda" userId="14975d2eb860b0ea" providerId="LiveId" clId="{1E5015F8-022F-4E71-8C40-F36FE34F30F4}" dt="2022-12-08T04:11:46.802" v="1864" actId="1076"/>
          <ac:cxnSpMkLst>
            <pc:docMk/>
            <pc:sldMk cId="2621309569" sldId="325"/>
            <ac:cxnSpMk id="56" creationId="{966B64AF-4FA6-B9E7-3B03-4C7EE56B8A2C}"/>
          </ac:cxnSpMkLst>
        </pc:cxnChg>
        <pc:cxnChg chg="mod">
          <ac:chgData name="Tomoyuki Ueda" userId="14975d2eb860b0ea" providerId="LiveId" clId="{1E5015F8-022F-4E71-8C40-F36FE34F30F4}" dt="2022-12-08T04:11:46.802" v="1864" actId="1076"/>
          <ac:cxnSpMkLst>
            <pc:docMk/>
            <pc:sldMk cId="2621309569" sldId="325"/>
            <ac:cxnSpMk id="66" creationId="{D33D301A-C75B-CF9D-0C3C-B0DCB2D6A7B0}"/>
          </ac:cxnSpMkLst>
        </pc:cxnChg>
      </pc:sldChg>
      <pc:sldChg chg="modSp add mod modNotesTx">
        <pc:chgData name="Tomoyuki Ueda" userId="14975d2eb860b0ea" providerId="LiveId" clId="{1E5015F8-022F-4E71-8C40-F36FE34F30F4}" dt="2022-12-14T04:48:33.712" v="5284" actId="20577"/>
        <pc:sldMkLst>
          <pc:docMk/>
          <pc:sldMk cId="3216756457" sldId="327"/>
        </pc:sldMkLst>
        <pc:spChg chg="mod">
          <ac:chgData name="Tomoyuki Ueda" userId="14975d2eb860b0ea" providerId="LiveId" clId="{1E5015F8-022F-4E71-8C40-F36FE34F30F4}" dt="2022-11-23T08:29:19.418" v="133" actId="115"/>
          <ac:spMkLst>
            <pc:docMk/>
            <pc:sldMk cId="3216756457" sldId="327"/>
            <ac:spMk id="3" creationId="{0550DFBB-73FF-1737-C3E4-4E849D92BF82}"/>
          </ac:spMkLst>
        </pc:spChg>
      </pc:sldChg>
      <pc:sldChg chg="addSp delSp modSp mod modNotesTx">
        <pc:chgData name="Tomoyuki Ueda" userId="14975d2eb860b0ea" providerId="LiveId" clId="{1E5015F8-022F-4E71-8C40-F36FE34F30F4}" dt="2022-12-14T23:54:15.579" v="7206" actId="20577"/>
        <pc:sldMkLst>
          <pc:docMk/>
          <pc:sldMk cId="2433087445" sldId="328"/>
        </pc:sldMkLst>
        <pc:graphicFrameChg chg="add del mod">
          <ac:chgData name="Tomoyuki Ueda" userId="14975d2eb860b0ea" providerId="LiveId" clId="{1E5015F8-022F-4E71-8C40-F36FE34F30F4}" dt="2022-12-08T04:49:17.076" v="2525" actId="478"/>
          <ac:graphicFrameMkLst>
            <pc:docMk/>
            <pc:sldMk cId="2433087445" sldId="328"/>
            <ac:graphicFrameMk id="6" creationId="{64D2B84A-302F-7AC7-EA5A-AE5945D98C6C}"/>
          </ac:graphicFrameMkLst>
        </pc:graphicFrameChg>
        <pc:graphicFrameChg chg="add mod modGraphic">
          <ac:chgData name="Tomoyuki Ueda" userId="14975d2eb860b0ea" providerId="LiveId" clId="{1E5015F8-022F-4E71-8C40-F36FE34F30F4}" dt="2022-12-08T04:53:34.394" v="2645" actId="20577"/>
          <ac:graphicFrameMkLst>
            <pc:docMk/>
            <pc:sldMk cId="2433087445" sldId="328"/>
            <ac:graphicFrameMk id="7" creationId="{570746AB-8CC0-842C-2B52-6B8B7DBA3B8A}"/>
          </ac:graphicFrameMkLst>
        </pc:graphicFrameChg>
        <pc:picChg chg="add mod">
          <ac:chgData name="Tomoyuki Ueda" userId="14975d2eb860b0ea" providerId="LiveId" clId="{1E5015F8-022F-4E71-8C40-F36FE34F30F4}" dt="2022-12-08T04:41:19.248" v="2369"/>
          <ac:picMkLst>
            <pc:docMk/>
            <pc:sldMk cId="2433087445" sldId="328"/>
            <ac:picMk id="3" creationId="{BDDC86D8-CEFD-56A3-2450-E7E7D3C99982}"/>
          </ac:picMkLst>
        </pc:picChg>
        <pc:picChg chg="del">
          <ac:chgData name="Tomoyuki Ueda" userId="14975d2eb860b0ea" providerId="LiveId" clId="{1E5015F8-022F-4E71-8C40-F36FE34F30F4}" dt="2022-12-08T04:41:03.734" v="2364" actId="478"/>
          <ac:picMkLst>
            <pc:docMk/>
            <pc:sldMk cId="2433087445" sldId="328"/>
            <ac:picMk id="11" creationId="{F66E4E2F-7BAD-F4DE-4225-6D47B03BC902}"/>
          </ac:picMkLst>
        </pc:picChg>
      </pc:sldChg>
      <pc:sldChg chg="addSp delSp modSp mod modNotesTx">
        <pc:chgData name="Tomoyuki Ueda" userId="14975d2eb860b0ea" providerId="LiveId" clId="{1E5015F8-022F-4E71-8C40-F36FE34F30F4}" dt="2022-12-14T23:53:40.819" v="7098" actId="20577"/>
        <pc:sldMkLst>
          <pc:docMk/>
          <pc:sldMk cId="2003435828" sldId="329"/>
        </pc:sldMkLst>
        <pc:graphicFrameChg chg="add del mod modGraphic">
          <ac:chgData name="Tomoyuki Ueda" userId="14975d2eb860b0ea" providerId="LiveId" clId="{1E5015F8-022F-4E71-8C40-F36FE34F30F4}" dt="2022-12-08T04:49:11.474" v="2523" actId="478"/>
          <ac:graphicFrameMkLst>
            <pc:docMk/>
            <pc:sldMk cId="2003435828" sldId="329"/>
            <ac:graphicFrameMk id="8" creationId="{073D865C-9446-DB1F-3AE0-30FD2C3F4937}"/>
          </ac:graphicFrameMkLst>
        </pc:graphicFrameChg>
        <pc:graphicFrameChg chg="add mod modGraphic">
          <ac:chgData name="Tomoyuki Ueda" userId="14975d2eb860b0ea" providerId="LiveId" clId="{1E5015F8-022F-4E71-8C40-F36FE34F30F4}" dt="2022-12-08T04:50:54.898" v="2594" actId="20577"/>
          <ac:graphicFrameMkLst>
            <pc:docMk/>
            <pc:sldMk cId="2003435828" sldId="329"/>
            <ac:graphicFrameMk id="9" creationId="{143E35C5-3272-24BC-61A2-CE572DEA1DA8}"/>
          </ac:graphicFrameMkLst>
        </pc:graphicFrameChg>
        <pc:picChg chg="add mod">
          <ac:chgData name="Tomoyuki Ueda" userId="14975d2eb860b0ea" providerId="LiveId" clId="{1E5015F8-022F-4E71-8C40-F36FE34F30F4}" dt="2022-12-08T04:40:31.384" v="2363"/>
          <ac:picMkLst>
            <pc:docMk/>
            <pc:sldMk cId="2003435828" sldId="329"/>
            <ac:picMk id="3" creationId="{8E69D437-DA6C-EBEA-3031-6A67DDC814EA}"/>
          </ac:picMkLst>
        </pc:picChg>
        <pc:picChg chg="add del mod">
          <ac:chgData name="Tomoyuki Ueda" userId="14975d2eb860b0ea" providerId="LiveId" clId="{1E5015F8-022F-4E71-8C40-F36FE34F30F4}" dt="2022-12-08T04:41:17.404" v="2368" actId="478"/>
          <ac:picMkLst>
            <pc:docMk/>
            <pc:sldMk cId="2003435828" sldId="329"/>
            <ac:picMk id="6" creationId="{9896A71A-4FF1-CE46-7F1F-E829FD47B92C}"/>
          </ac:picMkLst>
        </pc:picChg>
        <pc:picChg chg="del">
          <ac:chgData name="Tomoyuki Ueda" userId="14975d2eb860b0ea" providerId="LiveId" clId="{1E5015F8-022F-4E71-8C40-F36FE34F30F4}" dt="2022-12-08T04:40:30.906" v="2362" actId="478"/>
          <ac:picMkLst>
            <pc:docMk/>
            <pc:sldMk cId="2003435828" sldId="329"/>
            <ac:picMk id="7" creationId="{556D880B-3FE4-D516-D639-4035697231A6}"/>
          </ac:picMkLst>
        </pc:picChg>
      </pc:sldChg>
      <pc:sldChg chg="addSp delSp modSp new mod modNotesTx">
        <pc:chgData name="Tomoyuki Ueda" userId="14975d2eb860b0ea" providerId="LiveId" clId="{1E5015F8-022F-4E71-8C40-F36FE34F30F4}" dt="2022-12-14T23:51:40.660" v="6884" actId="20577"/>
        <pc:sldMkLst>
          <pc:docMk/>
          <pc:sldMk cId="423767754" sldId="330"/>
        </pc:sldMkLst>
        <pc:spChg chg="mod">
          <ac:chgData name="Tomoyuki Ueda" userId="14975d2eb860b0ea" providerId="LiveId" clId="{1E5015F8-022F-4E71-8C40-F36FE34F30F4}" dt="2022-12-08T04:07:43.888" v="1788" actId="20577"/>
          <ac:spMkLst>
            <pc:docMk/>
            <pc:sldMk cId="423767754" sldId="330"/>
            <ac:spMk id="2" creationId="{691BBAE2-28F9-D81B-35B2-FCB628101ACC}"/>
          </ac:spMkLst>
        </pc:spChg>
        <pc:spChg chg="add del mod">
          <ac:chgData name="Tomoyuki Ueda" userId="14975d2eb860b0ea" providerId="LiveId" clId="{1E5015F8-022F-4E71-8C40-F36FE34F30F4}" dt="2022-12-08T04:38:25.876" v="2349" actId="478"/>
          <ac:spMkLst>
            <pc:docMk/>
            <pc:sldMk cId="423767754" sldId="330"/>
            <ac:spMk id="5" creationId="{BA8C527D-BA38-E193-2D73-C4BF22A379A7}"/>
          </ac:spMkLst>
        </pc:spChg>
        <pc:spChg chg="add mod">
          <ac:chgData name="Tomoyuki Ueda" userId="14975d2eb860b0ea" providerId="LiveId" clId="{1E5015F8-022F-4E71-8C40-F36FE34F30F4}" dt="2022-12-14T13:05:49.812" v="6307" actId="1076"/>
          <ac:spMkLst>
            <pc:docMk/>
            <pc:sldMk cId="423767754" sldId="330"/>
            <ac:spMk id="5" creationId="{D56D34B5-C306-24F4-1AD8-D3219BA5D35C}"/>
          </ac:spMkLst>
        </pc:spChg>
        <pc:graphicFrameChg chg="add del modGraphic">
          <ac:chgData name="Tomoyuki Ueda" userId="14975d2eb860b0ea" providerId="LiveId" clId="{1E5015F8-022F-4E71-8C40-F36FE34F30F4}" dt="2022-12-08T04:23:44.118" v="2258" actId="478"/>
          <ac:graphicFrameMkLst>
            <pc:docMk/>
            <pc:sldMk cId="423767754" sldId="330"/>
            <ac:graphicFrameMk id="6" creationId="{1E979831-8AEF-1733-9E25-0DD575B95E66}"/>
          </ac:graphicFrameMkLst>
        </pc:graphicFrameChg>
        <pc:graphicFrameChg chg="add mod modGraphic">
          <ac:chgData name="Tomoyuki Ueda" userId="14975d2eb860b0ea" providerId="LiveId" clId="{1E5015F8-022F-4E71-8C40-F36FE34F30F4}" dt="2022-12-14T13:05:49.812" v="6307" actId="1076"/>
          <ac:graphicFrameMkLst>
            <pc:docMk/>
            <pc:sldMk cId="423767754" sldId="330"/>
            <ac:graphicFrameMk id="7" creationId="{5AC6A946-96DC-2F59-8543-2E74D37A67C1}"/>
          </ac:graphicFrameMkLst>
        </pc:graphicFrameChg>
      </pc:sldChg>
      <pc:sldChg chg="addSp delSp modSp new del mod">
        <pc:chgData name="Tomoyuki Ueda" userId="14975d2eb860b0ea" providerId="LiveId" clId="{1E5015F8-022F-4E71-8C40-F36FE34F30F4}" dt="2022-12-07T12:24:30.338" v="1033" actId="680"/>
        <pc:sldMkLst>
          <pc:docMk/>
          <pc:sldMk cId="1351432130" sldId="330"/>
        </pc:sldMkLst>
        <pc:spChg chg="add del">
          <ac:chgData name="Tomoyuki Ueda" userId="14975d2eb860b0ea" providerId="LiveId" clId="{1E5015F8-022F-4E71-8C40-F36FE34F30F4}" dt="2022-12-07T12:24:29.387" v="1031" actId="478"/>
          <ac:spMkLst>
            <pc:docMk/>
            <pc:sldMk cId="1351432130" sldId="330"/>
            <ac:spMk id="2" creationId="{97458611-AE88-08ED-C80D-2F0F6E430574}"/>
          </ac:spMkLst>
        </pc:spChg>
        <pc:spChg chg="add del">
          <ac:chgData name="Tomoyuki Ueda" userId="14975d2eb860b0ea" providerId="LiveId" clId="{1E5015F8-022F-4E71-8C40-F36FE34F30F4}" dt="2022-12-07T12:24:30.119" v="1032" actId="478"/>
          <ac:spMkLst>
            <pc:docMk/>
            <pc:sldMk cId="1351432130" sldId="330"/>
            <ac:spMk id="3" creationId="{8846F9C9-1718-62A4-E0C1-41147A2A7843}"/>
          </ac:spMkLst>
        </pc:spChg>
        <pc:spChg chg="add del mod">
          <ac:chgData name="Tomoyuki Ueda" userId="14975d2eb860b0ea" providerId="LiveId" clId="{1E5015F8-022F-4E71-8C40-F36FE34F30F4}" dt="2022-12-07T12:24:28.049" v="1030"/>
          <ac:spMkLst>
            <pc:docMk/>
            <pc:sldMk cId="1351432130" sldId="330"/>
            <ac:spMk id="40" creationId="{D4D05487-A0A4-50AF-609E-9C79EAC93233}"/>
          </ac:spMkLst>
        </pc:spChg>
        <pc:spChg chg="add del mod">
          <ac:chgData name="Tomoyuki Ueda" userId="14975d2eb860b0ea" providerId="LiveId" clId="{1E5015F8-022F-4E71-8C40-F36FE34F30F4}" dt="2022-12-07T12:24:28.049" v="1030"/>
          <ac:spMkLst>
            <pc:docMk/>
            <pc:sldMk cId="1351432130" sldId="330"/>
            <ac:spMk id="41" creationId="{BB125EB6-79CB-2EA3-6496-4BD8E04E8595}"/>
          </ac:spMkLst>
        </pc:spChg>
        <pc:spChg chg="add del mod">
          <ac:chgData name="Tomoyuki Ueda" userId="14975d2eb860b0ea" providerId="LiveId" clId="{1E5015F8-022F-4E71-8C40-F36FE34F30F4}" dt="2022-12-07T12:24:28.049" v="1030"/>
          <ac:spMkLst>
            <pc:docMk/>
            <pc:sldMk cId="1351432130" sldId="330"/>
            <ac:spMk id="42" creationId="{1E2CAA05-B879-6892-F1BF-1371543E2CBB}"/>
          </ac:spMkLst>
        </pc:spChg>
        <pc:picChg chg="add del mod">
          <ac:chgData name="Tomoyuki Ueda" userId="14975d2eb860b0ea" providerId="LiveId" clId="{1E5015F8-022F-4E71-8C40-F36FE34F30F4}" dt="2022-12-07T12:24:28.049" v="1030"/>
          <ac:picMkLst>
            <pc:docMk/>
            <pc:sldMk cId="1351432130" sldId="330"/>
            <ac:picMk id="6" creationId="{68E55448-BC12-32C6-7D39-FD4C92F9DA2D}"/>
          </ac:picMkLst>
        </pc:picChg>
        <pc:picChg chg="add del mod">
          <ac:chgData name="Tomoyuki Ueda" userId="14975d2eb860b0ea" providerId="LiveId" clId="{1E5015F8-022F-4E71-8C40-F36FE34F30F4}" dt="2022-12-07T12:24:28.049" v="1030"/>
          <ac:picMkLst>
            <pc:docMk/>
            <pc:sldMk cId="1351432130" sldId="330"/>
            <ac:picMk id="7" creationId="{17BAE403-9E56-1DD7-CC16-84141281B8A4}"/>
          </ac:picMkLst>
        </pc:picChg>
        <pc:picChg chg="add del mod">
          <ac:chgData name="Tomoyuki Ueda" userId="14975d2eb860b0ea" providerId="LiveId" clId="{1E5015F8-022F-4E71-8C40-F36FE34F30F4}" dt="2022-12-07T12:24:28.049" v="1030"/>
          <ac:picMkLst>
            <pc:docMk/>
            <pc:sldMk cId="1351432130" sldId="330"/>
            <ac:picMk id="8" creationId="{B59AAEFF-C897-793C-10C7-A2B6603BDBBD}"/>
          </ac:picMkLst>
        </pc:picChg>
        <pc:picChg chg="add del mod">
          <ac:chgData name="Tomoyuki Ueda" userId="14975d2eb860b0ea" providerId="LiveId" clId="{1E5015F8-022F-4E71-8C40-F36FE34F30F4}" dt="2022-12-07T12:24:28.049" v="1030"/>
          <ac:picMkLst>
            <pc:docMk/>
            <pc:sldMk cId="1351432130" sldId="330"/>
            <ac:picMk id="9" creationId="{65CA73F7-DEE2-23A7-AF1D-A47F863F37CB}"/>
          </ac:picMkLst>
        </pc:picChg>
        <pc:picChg chg="add del mod">
          <ac:chgData name="Tomoyuki Ueda" userId="14975d2eb860b0ea" providerId="LiveId" clId="{1E5015F8-022F-4E71-8C40-F36FE34F30F4}" dt="2022-12-07T12:24:28.049" v="1030"/>
          <ac:picMkLst>
            <pc:docMk/>
            <pc:sldMk cId="1351432130" sldId="330"/>
            <ac:picMk id="10" creationId="{60176104-4240-2603-E0E4-01704FB3CAE2}"/>
          </ac:picMkLst>
        </pc:picChg>
        <pc:picChg chg="add del mod">
          <ac:chgData name="Tomoyuki Ueda" userId="14975d2eb860b0ea" providerId="LiveId" clId="{1E5015F8-022F-4E71-8C40-F36FE34F30F4}" dt="2022-12-07T12:24:28.049" v="1030"/>
          <ac:picMkLst>
            <pc:docMk/>
            <pc:sldMk cId="1351432130" sldId="330"/>
            <ac:picMk id="11" creationId="{EF6D0F30-9D49-9159-FC0E-FC5CBC5653F7}"/>
          </ac:picMkLst>
        </pc:picChg>
        <pc:picChg chg="add del mod">
          <ac:chgData name="Tomoyuki Ueda" userId="14975d2eb860b0ea" providerId="LiveId" clId="{1E5015F8-022F-4E71-8C40-F36FE34F30F4}" dt="2022-12-07T12:24:28.049" v="1030"/>
          <ac:picMkLst>
            <pc:docMk/>
            <pc:sldMk cId="1351432130" sldId="330"/>
            <ac:picMk id="12" creationId="{891388B2-D5DA-DE23-3F19-9420A528F10B}"/>
          </ac:picMkLst>
        </pc:picChg>
        <pc:picChg chg="add del mod">
          <ac:chgData name="Tomoyuki Ueda" userId="14975d2eb860b0ea" providerId="LiveId" clId="{1E5015F8-022F-4E71-8C40-F36FE34F30F4}" dt="2022-12-07T12:24:28.049" v="1030"/>
          <ac:picMkLst>
            <pc:docMk/>
            <pc:sldMk cId="1351432130" sldId="330"/>
            <ac:picMk id="13" creationId="{E277E165-C882-E2A7-BA2A-BF0BB249FA05}"/>
          </ac:picMkLst>
        </pc:picChg>
        <pc:picChg chg="add del mod">
          <ac:chgData name="Tomoyuki Ueda" userId="14975d2eb860b0ea" providerId="LiveId" clId="{1E5015F8-022F-4E71-8C40-F36FE34F30F4}" dt="2022-12-07T12:24:28.049" v="1030"/>
          <ac:picMkLst>
            <pc:docMk/>
            <pc:sldMk cId="1351432130" sldId="330"/>
            <ac:picMk id="16" creationId="{416FA352-9E12-CFCA-FD9E-C2D91627C9B0}"/>
          </ac:picMkLst>
        </pc:picChg>
        <pc:picChg chg="add del mod">
          <ac:chgData name="Tomoyuki Ueda" userId="14975d2eb860b0ea" providerId="LiveId" clId="{1E5015F8-022F-4E71-8C40-F36FE34F30F4}" dt="2022-12-07T12:24:28.049" v="1030"/>
          <ac:picMkLst>
            <pc:docMk/>
            <pc:sldMk cId="1351432130" sldId="330"/>
            <ac:picMk id="17" creationId="{59CC5D84-C605-A37F-26F8-E4A040AEA5F7}"/>
          </ac:picMkLst>
        </pc:picChg>
        <pc:picChg chg="add del mod">
          <ac:chgData name="Tomoyuki Ueda" userId="14975d2eb860b0ea" providerId="LiveId" clId="{1E5015F8-022F-4E71-8C40-F36FE34F30F4}" dt="2022-12-07T12:24:28.049" v="1030"/>
          <ac:picMkLst>
            <pc:docMk/>
            <pc:sldMk cId="1351432130" sldId="330"/>
            <ac:picMk id="18" creationId="{1A41EE6B-FE7A-D883-C0D8-E37620D7A273}"/>
          </ac:picMkLst>
        </pc:picChg>
        <pc:picChg chg="add del mod">
          <ac:chgData name="Tomoyuki Ueda" userId="14975d2eb860b0ea" providerId="LiveId" clId="{1E5015F8-022F-4E71-8C40-F36FE34F30F4}" dt="2022-12-07T12:24:28.049" v="1030"/>
          <ac:picMkLst>
            <pc:docMk/>
            <pc:sldMk cId="1351432130" sldId="330"/>
            <ac:picMk id="19" creationId="{649B4222-CF09-5448-8D60-1EB7F496F0FB}"/>
          </ac:picMkLst>
        </pc:picChg>
        <pc:picChg chg="add del mod">
          <ac:chgData name="Tomoyuki Ueda" userId="14975d2eb860b0ea" providerId="LiveId" clId="{1E5015F8-022F-4E71-8C40-F36FE34F30F4}" dt="2022-12-07T12:24:28.049" v="1030"/>
          <ac:picMkLst>
            <pc:docMk/>
            <pc:sldMk cId="1351432130" sldId="330"/>
            <ac:picMk id="20" creationId="{38C6B4BC-5735-3864-C6E4-9716046CE8A8}"/>
          </ac:picMkLst>
        </pc:picChg>
        <pc:picChg chg="add del mod">
          <ac:chgData name="Tomoyuki Ueda" userId="14975d2eb860b0ea" providerId="LiveId" clId="{1E5015F8-022F-4E71-8C40-F36FE34F30F4}" dt="2022-12-07T12:24:28.049" v="1030"/>
          <ac:picMkLst>
            <pc:docMk/>
            <pc:sldMk cId="1351432130" sldId="330"/>
            <ac:picMk id="21" creationId="{7D4EF202-85D8-5426-0B9F-EC075A3C6FE7}"/>
          </ac:picMkLst>
        </pc:picChg>
        <pc:picChg chg="add del mod">
          <ac:chgData name="Tomoyuki Ueda" userId="14975d2eb860b0ea" providerId="LiveId" clId="{1E5015F8-022F-4E71-8C40-F36FE34F30F4}" dt="2022-12-07T12:24:28.049" v="1030"/>
          <ac:picMkLst>
            <pc:docMk/>
            <pc:sldMk cId="1351432130" sldId="330"/>
            <ac:picMk id="22" creationId="{C423F4CF-A6E0-2C12-CA2B-5E6F95102B6D}"/>
          </ac:picMkLst>
        </pc:picChg>
        <pc:picChg chg="add del mod">
          <ac:chgData name="Tomoyuki Ueda" userId="14975d2eb860b0ea" providerId="LiveId" clId="{1E5015F8-022F-4E71-8C40-F36FE34F30F4}" dt="2022-12-07T12:24:28.049" v="1030"/>
          <ac:picMkLst>
            <pc:docMk/>
            <pc:sldMk cId="1351432130" sldId="330"/>
            <ac:picMk id="23" creationId="{8481A8AD-DF78-D242-D86C-E30D1820A6A4}"/>
          </ac:picMkLst>
        </pc:picChg>
        <pc:picChg chg="add del mod">
          <ac:chgData name="Tomoyuki Ueda" userId="14975d2eb860b0ea" providerId="LiveId" clId="{1E5015F8-022F-4E71-8C40-F36FE34F30F4}" dt="2022-12-07T12:24:28.049" v="1030"/>
          <ac:picMkLst>
            <pc:docMk/>
            <pc:sldMk cId="1351432130" sldId="330"/>
            <ac:picMk id="24" creationId="{3C3A0FF7-86CA-935A-4422-72AB139220DD}"/>
          </ac:picMkLst>
        </pc:picChg>
        <pc:picChg chg="add del mod">
          <ac:chgData name="Tomoyuki Ueda" userId="14975d2eb860b0ea" providerId="LiveId" clId="{1E5015F8-022F-4E71-8C40-F36FE34F30F4}" dt="2022-12-07T12:24:28.049" v="1030"/>
          <ac:picMkLst>
            <pc:docMk/>
            <pc:sldMk cId="1351432130" sldId="330"/>
            <ac:picMk id="25" creationId="{B57B9BBA-C8BC-9E3A-A7D4-89A483D39CF2}"/>
          </ac:picMkLst>
        </pc:picChg>
        <pc:picChg chg="add del mod">
          <ac:chgData name="Tomoyuki Ueda" userId="14975d2eb860b0ea" providerId="LiveId" clId="{1E5015F8-022F-4E71-8C40-F36FE34F30F4}" dt="2022-12-07T12:24:28.049" v="1030"/>
          <ac:picMkLst>
            <pc:docMk/>
            <pc:sldMk cId="1351432130" sldId="330"/>
            <ac:picMk id="26" creationId="{C6BB120F-9DF8-50F1-C23F-FB7CEC77DFDB}"/>
          </ac:picMkLst>
        </pc:picChg>
        <pc:picChg chg="add del mod">
          <ac:chgData name="Tomoyuki Ueda" userId="14975d2eb860b0ea" providerId="LiveId" clId="{1E5015F8-022F-4E71-8C40-F36FE34F30F4}" dt="2022-12-07T12:24:28.049" v="1030"/>
          <ac:picMkLst>
            <pc:docMk/>
            <pc:sldMk cId="1351432130" sldId="330"/>
            <ac:picMk id="39" creationId="{F08BF37D-4B78-DA9E-06D2-E9736AD72BBB}"/>
          </ac:picMkLst>
        </pc:picChg>
        <pc:cxnChg chg="add del mod">
          <ac:chgData name="Tomoyuki Ueda" userId="14975d2eb860b0ea" providerId="LiveId" clId="{1E5015F8-022F-4E71-8C40-F36FE34F30F4}" dt="2022-12-07T12:24:28.049" v="1030"/>
          <ac:cxnSpMkLst>
            <pc:docMk/>
            <pc:sldMk cId="1351432130" sldId="330"/>
            <ac:cxnSpMk id="14" creationId="{EA4BE848-F980-2EF4-A3B8-E4772485FC5F}"/>
          </ac:cxnSpMkLst>
        </pc:cxnChg>
        <pc:cxnChg chg="add del mod">
          <ac:chgData name="Tomoyuki Ueda" userId="14975d2eb860b0ea" providerId="LiveId" clId="{1E5015F8-022F-4E71-8C40-F36FE34F30F4}" dt="2022-12-07T12:24:28.049" v="1030"/>
          <ac:cxnSpMkLst>
            <pc:docMk/>
            <pc:sldMk cId="1351432130" sldId="330"/>
            <ac:cxnSpMk id="15" creationId="{3A82E0B7-4F2F-B1F1-165E-67FB5F62B7FD}"/>
          </ac:cxnSpMkLst>
        </pc:cxnChg>
        <pc:cxnChg chg="add del mod">
          <ac:chgData name="Tomoyuki Ueda" userId="14975d2eb860b0ea" providerId="LiveId" clId="{1E5015F8-022F-4E71-8C40-F36FE34F30F4}" dt="2022-12-07T12:24:28.049" v="1030"/>
          <ac:cxnSpMkLst>
            <pc:docMk/>
            <pc:sldMk cId="1351432130" sldId="330"/>
            <ac:cxnSpMk id="27" creationId="{38AEDEBB-FC3F-B7B6-F87A-63AF8EEE866C}"/>
          </ac:cxnSpMkLst>
        </pc:cxnChg>
        <pc:cxnChg chg="add del mod">
          <ac:chgData name="Tomoyuki Ueda" userId="14975d2eb860b0ea" providerId="LiveId" clId="{1E5015F8-022F-4E71-8C40-F36FE34F30F4}" dt="2022-12-07T12:24:28.049" v="1030"/>
          <ac:cxnSpMkLst>
            <pc:docMk/>
            <pc:sldMk cId="1351432130" sldId="330"/>
            <ac:cxnSpMk id="28" creationId="{A19638BD-3F77-7C71-6F6A-188F17BDA98D}"/>
          </ac:cxnSpMkLst>
        </pc:cxnChg>
        <pc:cxnChg chg="add del mod">
          <ac:chgData name="Tomoyuki Ueda" userId="14975d2eb860b0ea" providerId="LiveId" clId="{1E5015F8-022F-4E71-8C40-F36FE34F30F4}" dt="2022-12-07T12:24:28.049" v="1030"/>
          <ac:cxnSpMkLst>
            <pc:docMk/>
            <pc:sldMk cId="1351432130" sldId="330"/>
            <ac:cxnSpMk id="29" creationId="{A095FF06-96E0-20CB-817F-C9C459682473}"/>
          </ac:cxnSpMkLst>
        </pc:cxnChg>
        <pc:cxnChg chg="add del mod">
          <ac:chgData name="Tomoyuki Ueda" userId="14975d2eb860b0ea" providerId="LiveId" clId="{1E5015F8-022F-4E71-8C40-F36FE34F30F4}" dt="2022-12-07T12:24:28.049" v="1030"/>
          <ac:cxnSpMkLst>
            <pc:docMk/>
            <pc:sldMk cId="1351432130" sldId="330"/>
            <ac:cxnSpMk id="30" creationId="{27A70D48-8A85-A2B8-82D4-13C8D4C209D5}"/>
          </ac:cxnSpMkLst>
        </pc:cxnChg>
        <pc:cxnChg chg="add del mod">
          <ac:chgData name="Tomoyuki Ueda" userId="14975d2eb860b0ea" providerId="LiveId" clId="{1E5015F8-022F-4E71-8C40-F36FE34F30F4}" dt="2022-12-07T12:24:28.049" v="1030"/>
          <ac:cxnSpMkLst>
            <pc:docMk/>
            <pc:sldMk cId="1351432130" sldId="330"/>
            <ac:cxnSpMk id="31" creationId="{D8192DDE-DE11-1478-9751-DB08541BBCFB}"/>
          </ac:cxnSpMkLst>
        </pc:cxnChg>
        <pc:cxnChg chg="add del mod">
          <ac:chgData name="Tomoyuki Ueda" userId="14975d2eb860b0ea" providerId="LiveId" clId="{1E5015F8-022F-4E71-8C40-F36FE34F30F4}" dt="2022-12-07T12:24:28.049" v="1030"/>
          <ac:cxnSpMkLst>
            <pc:docMk/>
            <pc:sldMk cId="1351432130" sldId="330"/>
            <ac:cxnSpMk id="32" creationId="{288F1229-FB1D-9500-BBE9-7DA5BAD030D2}"/>
          </ac:cxnSpMkLst>
        </pc:cxnChg>
        <pc:cxnChg chg="add del mod">
          <ac:chgData name="Tomoyuki Ueda" userId="14975d2eb860b0ea" providerId="LiveId" clId="{1E5015F8-022F-4E71-8C40-F36FE34F30F4}" dt="2022-12-07T12:24:28.049" v="1030"/>
          <ac:cxnSpMkLst>
            <pc:docMk/>
            <pc:sldMk cId="1351432130" sldId="330"/>
            <ac:cxnSpMk id="33" creationId="{98D3D6ED-4E2B-D7C9-76AC-AA99342C505C}"/>
          </ac:cxnSpMkLst>
        </pc:cxnChg>
        <pc:cxnChg chg="add del mod">
          <ac:chgData name="Tomoyuki Ueda" userId="14975d2eb860b0ea" providerId="LiveId" clId="{1E5015F8-022F-4E71-8C40-F36FE34F30F4}" dt="2022-12-07T12:24:28.049" v="1030"/>
          <ac:cxnSpMkLst>
            <pc:docMk/>
            <pc:sldMk cId="1351432130" sldId="330"/>
            <ac:cxnSpMk id="34" creationId="{C96536DD-9796-0E90-A08A-4B2BC36AA65A}"/>
          </ac:cxnSpMkLst>
        </pc:cxnChg>
        <pc:cxnChg chg="add del mod">
          <ac:chgData name="Tomoyuki Ueda" userId="14975d2eb860b0ea" providerId="LiveId" clId="{1E5015F8-022F-4E71-8C40-F36FE34F30F4}" dt="2022-12-07T12:24:28.049" v="1030"/>
          <ac:cxnSpMkLst>
            <pc:docMk/>
            <pc:sldMk cId="1351432130" sldId="330"/>
            <ac:cxnSpMk id="35" creationId="{5139494F-F633-4C77-12B4-FD7FA45CDB4B}"/>
          </ac:cxnSpMkLst>
        </pc:cxnChg>
        <pc:cxnChg chg="add del mod">
          <ac:chgData name="Tomoyuki Ueda" userId="14975d2eb860b0ea" providerId="LiveId" clId="{1E5015F8-022F-4E71-8C40-F36FE34F30F4}" dt="2022-12-07T12:24:28.049" v="1030"/>
          <ac:cxnSpMkLst>
            <pc:docMk/>
            <pc:sldMk cId="1351432130" sldId="330"/>
            <ac:cxnSpMk id="36" creationId="{C7177272-57EA-A651-C390-84202C73E2D4}"/>
          </ac:cxnSpMkLst>
        </pc:cxnChg>
        <pc:cxnChg chg="add del mod">
          <ac:chgData name="Tomoyuki Ueda" userId="14975d2eb860b0ea" providerId="LiveId" clId="{1E5015F8-022F-4E71-8C40-F36FE34F30F4}" dt="2022-12-07T12:24:28.049" v="1030"/>
          <ac:cxnSpMkLst>
            <pc:docMk/>
            <pc:sldMk cId="1351432130" sldId="330"/>
            <ac:cxnSpMk id="37" creationId="{BDBFDFEF-1DD2-C834-E131-C23485C916D3}"/>
          </ac:cxnSpMkLst>
        </pc:cxnChg>
        <pc:cxnChg chg="add del mod">
          <ac:chgData name="Tomoyuki Ueda" userId="14975d2eb860b0ea" providerId="LiveId" clId="{1E5015F8-022F-4E71-8C40-F36FE34F30F4}" dt="2022-12-07T12:24:28.049" v="1030"/>
          <ac:cxnSpMkLst>
            <pc:docMk/>
            <pc:sldMk cId="1351432130" sldId="330"/>
            <ac:cxnSpMk id="38" creationId="{E5F4AC54-D26B-2E67-BA06-A232734AF570}"/>
          </ac:cxnSpMkLst>
        </pc:cxnChg>
      </pc:sldChg>
      <pc:sldChg chg="modSp new del mod">
        <pc:chgData name="Tomoyuki Ueda" userId="14975d2eb860b0ea" providerId="LiveId" clId="{1E5015F8-022F-4E71-8C40-F36FE34F30F4}" dt="2022-12-07T23:54:09.003" v="1493" actId="47"/>
        <pc:sldMkLst>
          <pc:docMk/>
          <pc:sldMk cId="2551645293" sldId="330"/>
        </pc:sldMkLst>
        <pc:spChg chg="mod">
          <ac:chgData name="Tomoyuki Ueda" userId="14975d2eb860b0ea" providerId="LiveId" clId="{1E5015F8-022F-4E71-8C40-F36FE34F30F4}" dt="2022-12-07T13:02:14.758" v="1479" actId="20577"/>
          <ac:spMkLst>
            <pc:docMk/>
            <pc:sldMk cId="2551645293" sldId="330"/>
            <ac:spMk id="2" creationId="{6BE2B0A9-7FE4-2870-3AB8-1B37D9CD4FC4}"/>
          </ac:spMkLst>
        </pc:spChg>
      </pc:sldChg>
      <pc:sldChg chg="addSp delSp modSp add mod modNotesTx">
        <pc:chgData name="Tomoyuki Ueda" userId="14975d2eb860b0ea" providerId="LiveId" clId="{1E5015F8-022F-4E71-8C40-F36FE34F30F4}" dt="2022-12-14T13:06:20.555" v="6312" actId="1076"/>
        <pc:sldMkLst>
          <pc:docMk/>
          <pc:sldMk cId="248722902" sldId="331"/>
        </pc:sldMkLst>
        <pc:spChg chg="mod">
          <ac:chgData name="Tomoyuki Ueda" userId="14975d2eb860b0ea" providerId="LiveId" clId="{1E5015F8-022F-4E71-8C40-F36FE34F30F4}" dt="2022-12-08T04:19:08.351" v="2071" actId="20577"/>
          <ac:spMkLst>
            <pc:docMk/>
            <pc:sldMk cId="248722902" sldId="331"/>
            <ac:spMk id="2" creationId="{8644B406-FC68-B68E-4C87-24FB231B9AA4}"/>
          </ac:spMkLst>
        </pc:spChg>
        <pc:spChg chg="add del mod">
          <ac:chgData name="Tomoyuki Ueda" userId="14975d2eb860b0ea" providerId="LiveId" clId="{1E5015F8-022F-4E71-8C40-F36FE34F30F4}" dt="2022-12-08T04:15:29.110" v="1931" actId="478"/>
          <ac:spMkLst>
            <pc:docMk/>
            <pc:sldMk cId="248722902" sldId="331"/>
            <ac:spMk id="4" creationId="{38A6777F-A737-1814-5B6F-B8E890F45B50}"/>
          </ac:spMkLst>
        </pc:spChg>
        <pc:spChg chg="del mod">
          <ac:chgData name="Tomoyuki Ueda" userId="14975d2eb860b0ea" providerId="LiveId" clId="{1E5015F8-022F-4E71-8C40-F36FE34F30F4}" dt="2022-12-08T04:20:44.071" v="2092" actId="478"/>
          <ac:spMkLst>
            <pc:docMk/>
            <pc:sldMk cId="248722902" sldId="331"/>
            <ac:spMk id="7" creationId="{16E75C33-ED14-8D81-F735-45939CE02B21}"/>
          </ac:spMkLst>
        </pc:spChg>
        <pc:spChg chg="mod">
          <ac:chgData name="Tomoyuki Ueda" userId="14975d2eb860b0ea" providerId="LiveId" clId="{1E5015F8-022F-4E71-8C40-F36FE34F30F4}" dt="2022-12-14T13:06:20.555" v="6312" actId="1076"/>
          <ac:spMkLst>
            <pc:docMk/>
            <pc:sldMk cId="248722902" sldId="331"/>
            <ac:spMk id="8" creationId="{4FEBAE44-3A32-65F0-10B4-34F89C2C39F0}"/>
          </ac:spMkLst>
        </pc:spChg>
        <pc:spChg chg="add del mod">
          <ac:chgData name="Tomoyuki Ueda" userId="14975d2eb860b0ea" providerId="LiveId" clId="{1E5015F8-022F-4E71-8C40-F36FE34F30F4}" dt="2022-12-08T04:20:39.883" v="2091"/>
          <ac:spMkLst>
            <pc:docMk/>
            <pc:sldMk cId="248722902" sldId="331"/>
            <ac:spMk id="9" creationId="{5FD887ED-EBCB-4871-D381-5F2C73EEFABC}"/>
          </ac:spMkLst>
        </pc:spChg>
        <pc:spChg chg="add mod">
          <ac:chgData name="Tomoyuki Ueda" userId="14975d2eb860b0ea" providerId="LiveId" clId="{1E5015F8-022F-4E71-8C40-F36FE34F30F4}" dt="2022-12-14T13:06:20.555" v="6312" actId="1076"/>
          <ac:spMkLst>
            <pc:docMk/>
            <pc:sldMk cId="248722902" sldId="331"/>
            <ac:spMk id="10" creationId="{82D46A6B-4EBD-8137-9DEE-1B4D46AC0C57}"/>
          </ac:spMkLst>
        </pc:spChg>
        <pc:spChg chg="mod">
          <ac:chgData name="Tomoyuki Ueda" userId="14975d2eb860b0ea" providerId="LiveId" clId="{1E5015F8-022F-4E71-8C40-F36FE34F30F4}" dt="2022-12-14T13:06:20.555" v="6312" actId="1076"/>
          <ac:spMkLst>
            <pc:docMk/>
            <pc:sldMk cId="248722902" sldId="331"/>
            <ac:spMk id="38" creationId="{E4271D3A-A190-61DE-2703-23C8ABEF3887}"/>
          </ac:spMkLst>
        </pc:spChg>
        <pc:spChg chg="mod">
          <ac:chgData name="Tomoyuki Ueda" userId="14975d2eb860b0ea" providerId="LiveId" clId="{1E5015F8-022F-4E71-8C40-F36FE34F30F4}" dt="2022-12-14T13:06:20.555" v="6312" actId="1076"/>
          <ac:spMkLst>
            <pc:docMk/>
            <pc:sldMk cId="248722902" sldId="331"/>
            <ac:spMk id="39" creationId="{EA37A9D7-BE46-A267-E038-9B1D93B9B588}"/>
          </ac:spMkLst>
        </pc:spChg>
        <pc:picChg chg="add del mod">
          <ac:chgData name="Tomoyuki Ueda" userId="14975d2eb860b0ea" providerId="LiveId" clId="{1E5015F8-022F-4E71-8C40-F36FE34F30F4}" dt="2022-12-08T04:15:26.280" v="1930" actId="478"/>
          <ac:picMkLst>
            <pc:docMk/>
            <pc:sldMk cId="248722902" sldId="331"/>
            <ac:picMk id="3" creationId="{9DB191F7-0B77-1434-A82B-A249DB7756A2}"/>
          </ac:picMkLst>
        </pc:picChg>
        <pc:picChg chg="add del mod">
          <ac:chgData name="Tomoyuki Ueda" userId="14975d2eb860b0ea" providerId="LiveId" clId="{1E5015F8-022F-4E71-8C40-F36FE34F30F4}" dt="2022-12-08T04:15:25.047" v="1929" actId="478"/>
          <ac:picMkLst>
            <pc:docMk/>
            <pc:sldMk cId="248722902" sldId="331"/>
            <ac:picMk id="5" creationId="{992467F9-CAC3-AC50-F37A-3471FACFF421}"/>
          </ac:picMkLst>
        </pc:picChg>
        <pc:picChg chg="mod">
          <ac:chgData name="Tomoyuki Ueda" userId="14975d2eb860b0ea" providerId="LiveId" clId="{1E5015F8-022F-4E71-8C40-F36FE34F30F4}" dt="2022-12-14T13:06:20.555" v="6312" actId="1076"/>
          <ac:picMkLst>
            <pc:docMk/>
            <pc:sldMk cId="248722902" sldId="331"/>
            <ac:picMk id="13" creationId="{61286085-B3EF-C48B-CCF6-AB8739C3F9D1}"/>
          </ac:picMkLst>
        </pc:picChg>
        <pc:picChg chg="mod">
          <ac:chgData name="Tomoyuki Ueda" userId="14975d2eb860b0ea" providerId="LiveId" clId="{1E5015F8-022F-4E71-8C40-F36FE34F30F4}" dt="2022-12-14T13:06:20.555" v="6312" actId="1076"/>
          <ac:picMkLst>
            <pc:docMk/>
            <pc:sldMk cId="248722902" sldId="331"/>
            <ac:picMk id="15" creationId="{B2EA0CE3-D86F-1B1F-78E3-8F5EAD326F75}"/>
          </ac:picMkLst>
        </pc:picChg>
        <pc:picChg chg="mod">
          <ac:chgData name="Tomoyuki Ueda" userId="14975d2eb860b0ea" providerId="LiveId" clId="{1E5015F8-022F-4E71-8C40-F36FE34F30F4}" dt="2022-12-14T13:06:20.555" v="6312" actId="1076"/>
          <ac:picMkLst>
            <pc:docMk/>
            <pc:sldMk cId="248722902" sldId="331"/>
            <ac:picMk id="16" creationId="{C5F73A30-8FDC-F875-F1C9-0DA6216471D0}"/>
          </ac:picMkLst>
        </pc:picChg>
        <pc:picChg chg="mod">
          <ac:chgData name="Tomoyuki Ueda" userId="14975d2eb860b0ea" providerId="LiveId" clId="{1E5015F8-022F-4E71-8C40-F36FE34F30F4}" dt="2022-12-14T13:06:20.555" v="6312" actId="1076"/>
          <ac:picMkLst>
            <pc:docMk/>
            <pc:sldMk cId="248722902" sldId="331"/>
            <ac:picMk id="18" creationId="{184C55D1-173C-F0AC-D21D-2DF44BD77BB2}"/>
          </ac:picMkLst>
        </pc:picChg>
        <pc:picChg chg="mod">
          <ac:chgData name="Tomoyuki Ueda" userId="14975d2eb860b0ea" providerId="LiveId" clId="{1E5015F8-022F-4E71-8C40-F36FE34F30F4}" dt="2022-12-14T13:06:20.555" v="6312" actId="1076"/>
          <ac:picMkLst>
            <pc:docMk/>
            <pc:sldMk cId="248722902" sldId="331"/>
            <ac:picMk id="19" creationId="{245CB8EE-56D9-2F73-7B99-8F12F6FB7518}"/>
          </ac:picMkLst>
        </pc:picChg>
        <pc:picChg chg="mod">
          <ac:chgData name="Tomoyuki Ueda" userId="14975d2eb860b0ea" providerId="LiveId" clId="{1E5015F8-022F-4E71-8C40-F36FE34F30F4}" dt="2022-12-14T13:06:20.555" v="6312" actId="1076"/>
          <ac:picMkLst>
            <pc:docMk/>
            <pc:sldMk cId="248722902" sldId="331"/>
            <ac:picMk id="27" creationId="{46A715D0-60E7-EA5A-F308-5348595BC257}"/>
          </ac:picMkLst>
        </pc:picChg>
        <pc:picChg chg="mod">
          <ac:chgData name="Tomoyuki Ueda" userId="14975d2eb860b0ea" providerId="LiveId" clId="{1E5015F8-022F-4E71-8C40-F36FE34F30F4}" dt="2022-12-14T13:06:20.555" v="6312" actId="1076"/>
          <ac:picMkLst>
            <pc:docMk/>
            <pc:sldMk cId="248722902" sldId="331"/>
            <ac:picMk id="28" creationId="{AF8636C7-7F32-BD67-2BED-547FA12EC340}"/>
          </ac:picMkLst>
        </pc:picChg>
        <pc:picChg chg="mod">
          <ac:chgData name="Tomoyuki Ueda" userId="14975d2eb860b0ea" providerId="LiveId" clId="{1E5015F8-022F-4E71-8C40-F36FE34F30F4}" dt="2022-12-14T13:06:20.555" v="6312" actId="1076"/>
          <ac:picMkLst>
            <pc:docMk/>
            <pc:sldMk cId="248722902" sldId="331"/>
            <ac:picMk id="29" creationId="{A2AE4F3D-009E-19FF-E557-CFBAE948D78C}"/>
          </ac:picMkLst>
        </pc:picChg>
        <pc:picChg chg="mod">
          <ac:chgData name="Tomoyuki Ueda" userId="14975d2eb860b0ea" providerId="LiveId" clId="{1E5015F8-022F-4E71-8C40-F36FE34F30F4}" dt="2022-12-14T13:06:20.555" v="6312" actId="1076"/>
          <ac:picMkLst>
            <pc:docMk/>
            <pc:sldMk cId="248722902" sldId="331"/>
            <ac:picMk id="41" creationId="{91E7CC1D-AFB2-B118-C5B3-7ECA5336E8DD}"/>
          </ac:picMkLst>
        </pc:picChg>
        <pc:picChg chg="mod">
          <ac:chgData name="Tomoyuki Ueda" userId="14975d2eb860b0ea" providerId="LiveId" clId="{1E5015F8-022F-4E71-8C40-F36FE34F30F4}" dt="2022-12-14T13:06:20.555" v="6312" actId="1076"/>
          <ac:picMkLst>
            <pc:docMk/>
            <pc:sldMk cId="248722902" sldId="331"/>
            <ac:picMk id="43" creationId="{4A7BF486-AEE2-EFE9-CB3F-B4B7AECADC02}"/>
          </ac:picMkLst>
        </pc:picChg>
        <pc:cxnChg chg="mod">
          <ac:chgData name="Tomoyuki Ueda" userId="14975d2eb860b0ea" providerId="LiveId" clId="{1E5015F8-022F-4E71-8C40-F36FE34F30F4}" dt="2022-12-14T13:06:20.555" v="6312" actId="1076"/>
          <ac:cxnSpMkLst>
            <pc:docMk/>
            <pc:sldMk cId="248722902" sldId="331"/>
            <ac:cxnSpMk id="30" creationId="{C860F288-3D55-C5AF-1D1F-12883B21E5A7}"/>
          </ac:cxnSpMkLst>
        </pc:cxnChg>
        <pc:cxnChg chg="mod">
          <ac:chgData name="Tomoyuki Ueda" userId="14975d2eb860b0ea" providerId="LiveId" clId="{1E5015F8-022F-4E71-8C40-F36FE34F30F4}" dt="2022-12-14T13:06:20.555" v="6312" actId="1076"/>
          <ac:cxnSpMkLst>
            <pc:docMk/>
            <pc:sldMk cId="248722902" sldId="331"/>
            <ac:cxnSpMk id="35" creationId="{4C6697CE-7ABB-38F3-E89B-BBE942CED59F}"/>
          </ac:cxnSpMkLst>
        </pc:cxnChg>
        <pc:cxnChg chg="mod">
          <ac:chgData name="Tomoyuki Ueda" userId="14975d2eb860b0ea" providerId="LiveId" clId="{1E5015F8-022F-4E71-8C40-F36FE34F30F4}" dt="2022-12-14T13:06:20.555" v="6312" actId="1076"/>
          <ac:cxnSpMkLst>
            <pc:docMk/>
            <pc:sldMk cId="248722902" sldId="331"/>
            <ac:cxnSpMk id="36" creationId="{3C7836A7-8894-AC49-6D87-DB474F81F44E}"/>
          </ac:cxnSpMkLst>
        </pc:cxnChg>
        <pc:cxnChg chg="mod">
          <ac:chgData name="Tomoyuki Ueda" userId="14975d2eb860b0ea" providerId="LiveId" clId="{1E5015F8-022F-4E71-8C40-F36FE34F30F4}" dt="2022-12-14T13:06:20.555" v="6312" actId="1076"/>
          <ac:cxnSpMkLst>
            <pc:docMk/>
            <pc:sldMk cId="248722902" sldId="331"/>
            <ac:cxnSpMk id="37" creationId="{53F0D165-D461-C8CC-98F3-7BA723F17650}"/>
          </ac:cxnSpMkLst>
        </pc:cxnChg>
        <pc:cxnChg chg="mod">
          <ac:chgData name="Tomoyuki Ueda" userId="14975d2eb860b0ea" providerId="LiveId" clId="{1E5015F8-022F-4E71-8C40-F36FE34F30F4}" dt="2022-12-14T13:06:20.555" v="6312" actId="1076"/>
          <ac:cxnSpMkLst>
            <pc:docMk/>
            <pc:sldMk cId="248722902" sldId="331"/>
            <ac:cxnSpMk id="44" creationId="{18B78FE6-8DCF-59B1-3642-870F071AA226}"/>
          </ac:cxnSpMkLst>
        </pc:cxnChg>
      </pc:sldChg>
      <pc:sldChg chg="modSp add del mod">
        <pc:chgData name="Tomoyuki Ueda" userId="14975d2eb860b0ea" providerId="LiveId" clId="{1E5015F8-022F-4E71-8C40-F36FE34F30F4}" dt="2022-12-08T04:11:25.875" v="1863"/>
        <pc:sldMkLst>
          <pc:docMk/>
          <pc:sldMk cId="234285812" sldId="332"/>
        </pc:sldMkLst>
        <pc:spChg chg="mod">
          <ac:chgData name="Tomoyuki Ueda" userId="14975d2eb860b0ea" providerId="LiveId" clId="{1E5015F8-022F-4E71-8C40-F36FE34F30F4}" dt="2022-12-08T04:11:18.718" v="1856" actId="14100"/>
          <ac:spMkLst>
            <pc:docMk/>
            <pc:sldMk cId="234285812" sldId="332"/>
            <ac:spMk id="3" creationId="{91623C3F-AC86-5241-D4E9-7E17C6B9C236}"/>
          </ac:spMkLst>
        </pc:spChg>
        <pc:spChg chg="mod">
          <ac:chgData name="Tomoyuki Ueda" userId="14975d2eb860b0ea" providerId="LiveId" clId="{1E5015F8-022F-4E71-8C40-F36FE34F30F4}" dt="2022-12-08T04:11:18.718" v="1856" actId="14100"/>
          <ac:spMkLst>
            <pc:docMk/>
            <pc:sldMk cId="234285812" sldId="332"/>
            <ac:spMk id="15" creationId="{D175A68F-BDF6-770F-1F4F-2FD1091DAB70}"/>
          </ac:spMkLst>
        </pc:spChg>
        <pc:spChg chg="mod">
          <ac:chgData name="Tomoyuki Ueda" userId="14975d2eb860b0ea" providerId="LiveId" clId="{1E5015F8-022F-4E71-8C40-F36FE34F30F4}" dt="2022-12-08T04:11:18.718" v="1856" actId="14100"/>
          <ac:spMkLst>
            <pc:docMk/>
            <pc:sldMk cId="234285812" sldId="332"/>
            <ac:spMk id="16" creationId="{A64758FB-A699-8731-D1AE-EB1F80FA2634}"/>
          </ac:spMkLst>
        </pc:spChg>
        <pc:spChg chg="mod">
          <ac:chgData name="Tomoyuki Ueda" userId="14975d2eb860b0ea" providerId="LiveId" clId="{1E5015F8-022F-4E71-8C40-F36FE34F30F4}" dt="2022-12-08T04:11:18.718" v="1856" actId="14100"/>
          <ac:spMkLst>
            <pc:docMk/>
            <pc:sldMk cId="234285812" sldId="332"/>
            <ac:spMk id="29" creationId="{7936D3E5-11E5-89F2-67EF-18306F303A44}"/>
          </ac:spMkLst>
        </pc:spChg>
        <pc:spChg chg="mod">
          <ac:chgData name="Tomoyuki Ueda" userId="14975d2eb860b0ea" providerId="LiveId" clId="{1E5015F8-022F-4E71-8C40-F36FE34F30F4}" dt="2022-12-08T04:11:18.718" v="1856" actId="14100"/>
          <ac:spMkLst>
            <pc:docMk/>
            <pc:sldMk cId="234285812" sldId="332"/>
            <ac:spMk id="61" creationId="{A4426E2D-A75E-3118-C074-0FA28E63EC8F}"/>
          </ac:spMkLst>
        </pc:spChg>
        <pc:picChg chg="mod">
          <ac:chgData name="Tomoyuki Ueda" userId="14975d2eb860b0ea" providerId="LiveId" clId="{1E5015F8-022F-4E71-8C40-F36FE34F30F4}" dt="2022-12-08T04:11:18.718" v="1856" actId="14100"/>
          <ac:picMkLst>
            <pc:docMk/>
            <pc:sldMk cId="234285812" sldId="332"/>
            <ac:picMk id="5" creationId="{13E849CE-BA0D-F120-BB1C-5F9EBA589020}"/>
          </ac:picMkLst>
        </pc:picChg>
        <pc:picChg chg="mod">
          <ac:chgData name="Tomoyuki Ueda" userId="14975d2eb860b0ea" providerId="LiveId" clId="{1E5015F8-022F-4E71-8C40-F36FE34F30F4}" dt="2022-12-08T04:11:18.718" v="1856" actId="14100"/>
          <ac:picMkLst>
            <pc:docMk/>
            <pc:sldMk cId="234285812" sldId="332"/>
            <ac:picMk id="7" creationId="{D22132A1-0F82-51DA-DB09-93ED5AD40992}"/>
          </ac:picMkLst>
        </pc:picChg>
        <pc:picChg chg="mod">
          <ac:chgData name="Tomoyuki Ueda" userId="14975d2eb860b0ea" providerId="LiveId" clId="{1E5015F8-022F-4E71-8C40-F36FE34F30F4}" dt="2022-12-08T04:11:18.718" v="1856" actId="14100"/>
          <ac:picMkLst>
            <pc:docMk/>
            <pc:sldMk cId="234285812" sldId="332"/>
            <ac:picMk id="13" creationId="{10D78184-3F8D-4496-2B8F-16D0F7405A00}"/>
          </ac:picMkLst>
        </pc:picChg>
        <pc:picChg chg="mod">
          <ac:chgData name="Tomoyuki Ueda" userId="14975d2eb860b0ea" providerId="LiveId" clId="{1E5015F8-022F-4E71-8C40-F36FE34F30F4}" dt="2022-12-08T04:11:18.718" v="1856" actId="14100"/>
          <ac:picMkLst>
            <pc:docMk/>
            <pc:sldMk cId="234285812" sldId="332"/>
            <ac:picMk id="18" creationId="{269BCCDB-0426-82C4-33DB-2DB220928634}"/>
          </ac:picMkLst>
        </pc:picChg>
        <pc:picChg chg="mod">
          <ac:chgData name="Tomoyuki Ueda" userId="14975d2eb860b0ea" providerId="LiveId" clId="{1E5015F8-022F-4E71-8C40-F36FE34F30F4}" dt="2022-12-08T04:11:18.718" v="1856" actId="14100"/>
          <ac:picMkLst>
            <pc:docMk/>
            <pc:sldMk cId="234285812" sldId="332"/>
            <ac:picMk id="19" creationId="{ECE35B28-44DF-9992-3055-CF4A1F259E90}"/>
          </ac:picMkLst>
        </pc:picChg>
        <pc:picChg chg="mod">
          <ac:chgData name="Tomoyuki Ueda" userId="14975d2eb860b0ea" providerId="LiveId" clId="{1E5015F8-022F-4E71-8C40-F36FE34F30F4}" dt="2022-12-08T04:11:18.718" v="1856" actId="14100"/>
          <ac:picMkLst>
            <pc:docMk/>
            <pc:sldMk cId="234285812" sldId="332"/>
            <ac:picMk id="27" creationId="{DED3F4C1-BBC7-CD46-40BF-F787FC375544}"/>
          </ac:picMkLst>
        </pc:picChg>
        <pc:picChg chg="mod">
          <ac:chgData name="Tomoyuki Ueda" userId="14975d2eb860b0ea" providerId="LiveId" clId="{1E5015F8-022F-4E71-8C40-F36FE34F30F4}" dt="2022-12-08T04:11:18.718" v="1856" actId="14100"/>
          <ac:picMkLst>
            <pc:docMk/>
            <pc:sldMk cId="234285812" sldId="332"/>
            <ac:picMk id="41" creationId="{9FDE574D-8520-67B8-5099-DA78B3964BFA}"/>
          </ac:picMkLst>
        </pc:picChg>
        <pc:picChg chg="mod">
          <ac:chgData name="Tomoyuki Ueda" userId="14975d2eb860b0ea" providerId="LiveId" clId="{1E5015F8-022F-4E71-8C40-F36FE34F30F4}" dt="2022-12-08T04:11:18.718" v="1856" actId="14100"/>
          <ac:picMkLst>
            <pc:docMk/>
            <pc:sldMk cId="234285812" sldId="332"/>
            <ac:picMk id="47" creationId="{C312E8DE-2AC4-B697-00E0-DBB8AE20B69C}"/>
          </ac:picMkLst>
        </pc:picChg>
        <pc:picChg chg="mod">
          <ac:chgData name="Tomoyuki Ueda" userId="14975d2eb860b0ea" providerId="LiveId" clId="{1E5015F8-022F-4E71-8C40-F36FE34F30F4}" dt="2022-12-08T04:11:18.718" v="1856" actId="14100"/>
          <ac:picMkLst>
            <pc:docMk/>
            <pc:sldMk cId="234285812" sldId="332"/>
            <ac:picMk id="65" creationId="{51C05B98-51F1-6A4F-A51E-176917621484}"/>
          </ac:picMkLst>
        </pc:picChg>
        <pc:cxnChg chg="mod">
          <ac:chgData name="Tomoyuki Ueda" userId="14975d2eb860b0ea" providerId="LiveId" clId="{1E5015F8-022F-4E71-8C40-F36FE34F30F4}" dt="2022-12-08T04:11:18.718" v="1856" actId="14100"/>
          <ac:cxnSpMkLst>
            <pc:docMk/>
            <pc:sldMk cId="234285812" sldId="332"/>
            <ac:cxnSpMk id="35" creationId="{C3C580ED-924D-3F41-3914-0BAA9AB941E8}"/>
          </ac:cxnSpMkLst>
        </pc:cxnChg>
        <pc:cxnChg chg="mod">
          <ac:chgData name="Tomoyuki Ueda" userId="14975d2eb860b0ea" providerId="LiveId" clId="{1E5015F8-022F-4E71-8C40-F36FE34F30F4}" dt="2022-12-08T04:11:18.718" v="1856" actId="14100"/>
          <ac:cxnSpMkLst>
            <pc:docMk/>
            <pc:sldMk cId="234285812" sldId="332"/>
            <ac:cxnSpMk id="49" creationId="{C1BA081C-2F9E-817C-BB4E-081D3CB893BB}"/>
          </ac:cxnSpMkLst>
        </pc:cxnChg>
        <pc:cxnChg chg="mod">
          <ac:chgData name="Tomoyuki Ueda" userId="14975d2eb860b0ea" providerId="LiveId" clId="{1E5015F8-022F-4E71-8C40-F36FE34F30F4}" dt="2022-12-08T04:11:18.718" v="1856" actId="14100"/>
          <ac:cxnSpMkLst>
            <pc:docMk/>
            <pc:sldMk cId="234285812" sldId="332"/>
            <ac:cxnSpMk id="51" creationId="{B92471C6-5DAA-4A72-2191-B83A37EF6B65}"/>
          </ac:cxnSpMkLst>
        </pc:cxnChg>
        <pc:cxnChg chg="mod">
          <ac:chgData name="Tomoyuki Ueda" userId="14975d2eb860b0ea" providerId="LiveId" clId="{1E5015F8-022F-4E71-8C40-F36FE34F30F4}" dt="2022-12-08T04:11:18.718" v="1856" actId="14100"/>
          <ac:cxnSpMkLst>
            <pc:docMk/>
            <pc:sldMk cId="234285812" sldId="332"/>
            <ac:cxnSpMk id="54" creationId="{72B3E9E2-7CAF-FE54-48C6-1C7CB0CD4750}"/>
          </ac:cxnSpMkLst>
        </pc:cxnChg>
        <pc:cxnChg chg="mod">
          <ac:chgData name="Tomoyuki Ueda" userId="14975d2eb860b0ea" providerId="LiveId" clId="{1E5015F8-022F-4E71-8C40-F36FE34F30F4}" dt="2022-12-08T04:11:18.718" v="1856" actId="14100"/>
          <ac:cxnSpMkLst>
            <pc:docMk/>
            <pc:sldMk cId="234285812" sldId="332"/>
            <ac:cxnSpMk id="56" creationId="{966B64AF-4FA6-B9E7-3B03-4C7EE56B8A2C}"/>
          </ac:cxnSpMkLst>
        </pc:cxnChg>
        <pc:cxnChg chg="mod">
          <ac:chgData name="Tomoyuki Ueda" userId="14975d2eb860b0ea" providerId="LiveId" clId="{1E5015F8-022F-4E71-8C40-F36FE34F30F4}" dt="2022-12-08T04:11:18.718" v="1856" actId="14100"/>
          <ac:cxnSpMkLst>
            <pc:docMk/>
            <pc:sldMk cId="234285812" sldId="332"/>
            <ac:cxnSpMk id="66" creationId="{D33D301A-C75B-CF9D-0C3C-B0DCB2D6A7B0}"/>
          </ac:cxnSpMkLst>
        </pc:cxnChg>
      </pc:sldChg>
      <pc:sldChg chg="addSp delSp modSp add mod modNotesTx">
        <pc:chgData name="Tomoyuki Ueda" userId="14975d2eb860b0ea" providerId="LiveId" clId="{1E5015F8-022F-4E71-8C40-F36FE34F30F4}" dt="2022-12-14T13:06:32.840" v="6313" actId="1076"/>
        <pc:sldMkLst>
          <pc:docMk/>
          <pc:sldMk cId="247980373" sldId="332"/>
        </pc:sldMkLst>
        <pc:spChg chg="add mod">
          <ac:chgData name="Tomoyuki Ueda" userId="14975d2eb860b0ea" providerId="LiveId" clId="{1E5015F8-022F-4E71-8C40-F36FE34F30F4}" dt="2022-12-14T13:06:32.840" v="6313" actId="1076"/>
          <ac:spMkLst>
            <pc:docMk/>
            <pc:sldMk cId="247980373" sldId="332"/>
            <ac:spMk id="5" creationId="{0420456B-F6C5-08C0-5274-065780441186}"/>
          </ac:spMkLst>
        </pc:spChg>
        <pc:spChg chg="mod">
          <ac:chgData name="Tomoyuki Ueda" userId="14975d2eb860b0ea" providerId="LiveId" clId="{1E5015F8-022F-4E71-8C40-F36FE34F30F4}" dt="2022-12-14T13:06:32.840" v="6313" actId="1076"/>
          <ac:spMkLst>
            <pc:docMk/>
            <pc:sldMk cId="247980373" sldId="332"/>
            <ac:spMk id="7" creationId="{16E75C33-ED14-8D81-F735-45939CE02B21}"/>
          </ac:spMkLst>
        </pc:spChg>
        <pc:spChg chg="mod">
          <ac:chgData name="Tomoyuki Ueda" userId="14975d2eb860b0ea" providerId="LiveId" clId="{1E5015F8-022F-4E71-8C40-F36FE34F30F4}" dt="2022-12-14T13:06:32.840" v="6313" actId="1076"/>
          <ac:spMkLst>
            <pc:docMk/>
            <pc:sldMk cId="247980373" sldId="332"/>
            <ac:spMk id="8" creationId="{4FEBAE44-3A32-65F0-10B4-34F89C2C39F0}"/>
          </ac:spMkLst>
        </pc:spChg>
        <pc:spChg chg="add mod">
          <ac:chgData name="Tomoyuki Ueda" userId="14975d2eb860b0ea" providerId="LiveId" clId="{1E5015F8-022F-4E71-8C40-F36FE34F30F4}" dt="2022-12-14T13:06:32.840" v="6313" actId="1076"/>
          <ac:spMkLst>
            <pc:docMk/>
            <pc:sldMk cId="247980373" sldId="332"/>
            <ac:spMk id="20" creationId="{3FA8B505-7C9E-CE2D-A1B6-0B5B41E00F6B}"/>
          </ac:spMkLst>
        </pc:spChg>
        <pc:spChg chg="mod">
          <ac:chgData name="Tomoyuki Ueda" userId="14975d2eb860b0ea" providerId="LiveId" clId="{1E5015F8-022F-4E71-8C40-F36FE34F30F4}" dt="2022-12-14T13:06:32.840" v="6313" actId="1076"/>
          <ac:spMkLst>
            <pc:docMk/>
            <pc:sldMk cId="247980373" sldId="332"/>
            <ac:spMk id="38" creationId="{E4271D3A-A190-61DE-2703-23C8ABEF3887}"/>
          </ac:spMkLst>
        </pc:spChg>
        <pc:spChg chg="mod">
          <ac:chgData name="Tomoyuki Ueda" userId="14975d2eb860b0ea" providerId="LiveId" clId="{1E5015F8-022F-4E71-8C40-F36FE34F30F4}" dt="2022-12-14T13:06:32.840" v="6313" actId="1076"/>
          <ac:spMkLst>
            <pc:docMk/>
            <pc:sldMk cId="247980373" sldId="332"/>
            <ac:spMk id="39" creationId="{EA37A9D7-BE46-A267-E038-9B1D93B9B588}"/>
          </ac:spMkLst>
        </pc:spChg>
        <pc:picChg chg="add mod">
          <ac:chgData name="Tomoyuki Ueda" userId="14975d2eb860b0ea" providerId="LiveId" clId="{1E5015F8-022F-4E71-8C40-F36FE34F30F4}" dt="2022-12-14T13:06:32.840" v="6313" actId="1076"/>
          <ac:picMkLst>
            <pc:docMk/>
            <pc:sldMk cId="247980373" sldId="332"/>
            <ac:picMk id="3" creationId="{7FEBF5F6-5C6B-666A-9FC1-CF4F1F043D66}"/>
          </ac:picMkLst>
        </pc:picChg>
        <pc:picChg chg="add mod ord">
          <ac:chgData name="Tomoyuki Ueda" userId="14975d2eb860b0ea" providerId="LiveId" clId="{1E5015F8-022F-4E71-8C40-F36FE34F30F4}" dt="2022-12-14T13:06:32.840" v="6313" actId="1076"/>
          <ac:picMkLst>
            <pc:docMk/>
            <pc:sldMk cId="247980373" sldId="332"/>
            <ac:picMk id="4" creationId="{12E3D6C7-C546-CBE1-57FC-46F32BFE95B7}"/>
          </ac:picMkLst>
        </pc:picChg>
        <pc:picChg chg="mod">
          <ac:chgData name="Tomoyuki Ueda" userId="14975d2eb860b0ea" providerId="LiveId" clId="{1E5015F8-022F-4E71-8C40-F36FE34F30F4}" dt="2022-12-14T13:06:32.840" v="6313" actId="1076"/>
          <ac:picMkLst>
            <pc:docMk/>
            <pc:sldMk cId="247980373" sldId="332"/>
            <ac:picMk id="13" creationId="{61286085-B3EF-C48B-CCF6-AB8739C3F9D1}"/>
          </ac:picMkLst>
        </pc:picChg>
        <pc:picChg chg="mod">
          <ac:chgData name="Tomoyuki Ueda" userId="14975d2eb860b0ea" providerId="LiveId" clId="{1E5015F8-022F-4E71-8C40-F36FE34F30F4}" dt="2022-12-14T13:06:32.840" v="6313" actId="1076"/>
          <ac:picMkLst>
            <pc:docMk/>
            <pc:sldMk cId="247980373" sldId="332"/>
            <ac:picMk id="15" creationId="{B2EA0CE3-D86F-1B1F-78E3-8F5EAD326F75}"/>
          </ac:picMkLst>
        </pc:picChg>
        <pc:picChg chg="mod">
          <ac:chgData name="Tomoyuki Ueda" userId="14975d2eb860b0ea" providerId="LiveId" clId="{1E5015F8-022F-4E71-8C40-F36FE34F30F4}" dt="2022-12-14T13:06:32.840" v="6313" actId="1076"/>
          <ac:picMkLst>
            <pc:docMk/>
            <pc:sldMk cId="247980373" sldId="332"/>
            <ac:picMk id="16" creationId="{C5F73A30-8FDC-F875-F1C9-0DA6216471D0}"/>
          </ac:picMkLst>
        </pc:picChg>
        <pc:picChg chg="mod">
          <ac:chgData name="Tomoyuki Ueda" userId="14975d2eb860b0ea" providerId="LiveId" clId="{1E5015F8-022F-4E71-8C40-F36FE34F30F4}" dt="2022-12-14T13:06:32.840" v="6313" actId="1076"/>
          <ac:picMkLst>
            <pc:docMk/>
            <pc:sldMk cId="247980373" sldId="332"/>
            <ac:picMk id="18" creationId="{184C55D1-173C-F0AC-D21D-2DF44BD77BB2}"/>
          </ac:picMkLst>
        </pc:picChg>
        <pc:picChg chg="mod">
          <ac:chgData name="Tomoyuki Ueda" userId="14975d2eb860b0ea" providerId="LiveId" clId="{1E5015F8-022F-4E71-8C40-F36FE34F30F4}" dt="2022-12-14T13:06:32.840" v="6313" actId="1076"/>
          <ac:picMkLst>
            <pc:docMk/>
            <pc:sldMk cId="247980373" sldId="332"/>
            <ac:picMk id="19" creationId="{245CB8EE-56D9-2F73-7B99-8F12F6FB7518}"/>
          </ac:picMkLst>
        </pc:picChg>
        <pc:picChg chg="mod">
          <ac:chgData name="Tomoyuki Ueda" userId="14975d2eb860b0ea" providerId="LiveId" clId="{1E5015F8-022F-4E71-8C40-F36FE34F30F4}" dt="2022-12-14T13:06:32.840" v="6313" actId="1076"/>
          <ac:picMkLst>
            <pc:docMk/>
            <pc:sldMk cId="247980373" sldId="332"/>
            <ac:picMk id="27" creationId="{46A715D0-60E7-EA5A-F308-5348595BC257}"/>
          </ac:picMkLst>
        </pc:picChg>
        <pc:picChg chg="mod">
          <ac:chgData name="Tomoyuki Ueda" userId="14975d2eb860b0ea" providerId="LiveId" clId="{1E5015F8-022F-4E71-8C40-F36FE34F30F4}" dt="2022-12-14T13:06:32.840" v="6313" actId="1076"/>
          <ac:picMkLst>
            <pc:docMk/>
            <pc:sldMk cId="247980373" sldId="332"/>
            <ac:picMk id="28" creationId="{AF8636C7-7F32-BD67-2BED-547FA12EC340}"/>
          </ac:picMkLst>
        </pc:picChg>
        <pc:picChg chg="mod">
          <ac:chgData name="Tomoyuki Ueda" userId="14975d2eb860b0ea" providerId="LiveId" clId="{1E5015F8-022F-4E71-8C40-F36FE34F30F4}" dt="2022-12-14T13:06:32.840" v="6313" actId="1076"/>
          <ac:picMkLst>
            <pc:docMk/>
            <pc:sldMk cId="247980373" sldId="332"/>
            <ac:picMk id="29" creationId="{A2AE4F3D-009E-19FF-E557-CFBAE948D78C}"/>
          </ac:picMkLst>
        </pc:picChg>
        <pc:picChg chg="del">
          <ac:chgData name="Tomoyuki Ueda" userId="14975d2eb860b0ea" providerId="LiveId" clId="{1E5015F8-022F-4E71-8C40-F36FE34F30F4}" dt="2022-12-08T04:20:09.902" v="2077" actId="478"/>
          <ac:picMkLst>
            <pc:docMk/>
            <pc:sldMk cId="247980373" sldId="332"/>
            <ac:picMk id="41" creationId="{91E7CC1D-AFB2-B118-C5B3-7ECA5336E8DD}"/>
          </ac:picMkLst>
        </pc:picChg>
        <pc:picChg chg="mod">
          <ac:chgData name="Tomoyuki Ueda" userId="14975d2eb860b0ea" providerId="LiveId" clId="{1E5015F8-022F-4E71-8C40-F36FE34F30F4}" dt="2022-12-14T13:06:32.840" v="6313" actId="1076"/>
          <ac:picMkLst>
            <pc:docMk/>
            <pc:sldMk cId="247980373" sldId="332"/>
            <ac:picMk id="43" creationId="{4A7BF486-AEE2-EFE9-CB3F-B4B7AECADC02}"/>
          </ac:picMkLst>
        </pc:picChg>
        <pc:cxnChg chg="add mod">
          <ac:chgData name="Tomoyuki Ueda" userId="14975d2eb860b0ea" providerId="LiveId" clId="{1E5015F8-022F-4E71-8C40-F36FE34F30F4}" dt="2022-12-14T13:06:32.840" v="6313" actId="1076"/>
          <ac:cxnSpMkLst>
            <pc:docMk/>
            <pc:sldMk cId="247980373" sldId="332"/>
            <ac:cxnSpMk id="12" creationId="{3E7A6C74-122D-0006-E904-CC3DEFC6B30F}"/>
          </ac:cxnSpMkLst>
        </pc:cxnChg>
        <pc:cxnChg chg="mod">
          <ac:chgData name="Tomoyuki Ueda" userId="14975d2eb860b0ea" providerId="LiveId" clId="{1E5015F8-022F-4E71-8C40-F36FE34F30F4}" dt="2022-12-14T13:06:32.840" v="6313" actId="1076"/>
          <ac:cxnSpMkLst>
            <pc:docMk/>
            <pc:sldMk cId="247980373" sldId="332"/>
            <ac:cxnSpMk id="30" creationId="{C860F288-3D55-C5AF-1D1F-12883B21E5A7}"/>
          </ac:cxnSpMkLst>
        </pc:cxnChg>
        <pc:cxnChg chg="mod">
          <ac:chgData name="Tomoyuki Ueda" userId="14975d2eb860b0ea" providerId="LiveId" clId="{1E5015F8-022F-4E71-8C40-F36FE34F30F4}" dt="2022-12-14T13:06:32.840" v="6313" actId="1076"/>
          <ac:cxnSpMkLst>
            <pc:docMk/>
            <pc:sldMk cId="247980373" sldId="332"/>
            <ac:cxnSpMk id="35" creationId="{4C6697CE-7ABB-38F3-E89B-BBE942CED59F}"/>
          </ac:cxnSpMkLst>
        </pc:cxnChg>
        <pc:cxnChg chg="mod">
          <ac:chgData name="Tomoyuki Ueda" userId="14975d2eb860b0ea" providerId="LiveId" clId="{1E5015F8-022F-4E71-8C40-F36FE34F30F4}" dt="2022-12-14T13:06:32.840" v="6313" actId="1076"/>
          <ac:cxnSpMkLst>
            <pc:docMk/>
            <pc:sldMk cId="247980373" sldId="332"/>
            <ac:cxnSpMk id="36" creationId="{3C7836A7-8894-AC49-6D87-DB474F81F44E}"/>
          </ac:cxnSpMkLst>
        </pc:cxnChg>
        <pc:cxnChg chg="mod">
          <ac:chgData name="Tomoyuki Ueda" userId="14975d2eb860b0ea" providerId="LiveId" clId="{1E5015F8-022F-4E71-8C40-F36FE34F30F4}" dt="2022-12-14T13:06:32.840" v="6313" actId="1076"/>
          <ac:cxnSpMkLst>
            <pc:docMk/>
            <pc:sldMk cId="247980373" sldId="332"/>
            <ac:cxnSpMk id="37" creationId="{53F0D165-D461-C8CC-98F3-7BA723F17650}"/>
          </ac:cxnSpMkLst>
        </pc:cxnChg>
        <pc:cxnChg chg="mod">
          <ac:chgData name="Tomoyuki Ueda" userId="14975d2eb860b0ea" providerId="LiveId" clId="{1E5015F8-022F-4E71-8C40-F36FE34F30F4}" dt="2022-12-14T13:06:32.840" v="6313" actId="1076"/>
          <ac:cxnSpMkLst>
            <pc:docMk/>
            <pc:sldMk cId="247980373" sldId="332"/>
            <ac:cxnSpMk id="44" creationId="{18B78FE6-8DCF-59B1-3642-870F071AA226}"/>
          </ac:cxnSpMkLst>
        </pc:cxnChg>
      </pc:sldChg>
      <pc:sldChg chg="addSp modSp add del mod">
        <pc:chgData name="Tomoyuki Ueda" userId="14975d2eb860b0ea" providerId="LiveId" clId="{1E5015F8-022F-4E71-8C40-F36FE34F30F4}" dt="2022-12-08T04:15:01.227" v="1915" actId="47"/>
        <pc:sldMkLst>
          <pc:docMk/>
          <pc:sldMk cId="3075107466" sldId="332"/>
        </pc:sldMkLst>
        <pc:spChg chg="add mod">
          <ac:chgData name="Tomoyuki Ueda" userId="14975d2eb860b0ea" providerId="LiveId" clId="{1E5015F8-022F-4E71-8C40-F36FE34F30F4}" dt="2022-12-08T04:13:35.582" v="1877" actId="1076"/>
          <ac:spMkLst>
            <pc:docMk/>
            <pc:sldMk cId="3075107466" sldId="332"/>
            <ac:spMk id="6" creationId="{3DEFE142-5C86-35B4-ECAB-9DFD2C677651}"/>
          </ac:spMkLst>
        </pc:spChg>
        <pc:picChg chg="add mod">
          <ac:chgData name="Tomoyuki Ueda" userId="14975d2eb860b0ea" providerId="LiveId" clId="{1E5015F8-022F-4E71-8C40-F36FE34F30F4}" dt="2022-12-08T04:13:35.582" v="1877" actId="1076"/>
          <ac:picMkLst>
            <pc:docMk/>
            <pc:sldMk cId="3075107466" sldId="332"/>
            <ac:picMk id="4" creationId="{BBFF4A46-B981-666D-D27F-C6E62C30EB0B}"/>
          </ac:picMkLst>
        </pc:picChg>
        <pc:picChg chg="add mod">
          <ac:chgData name="Tomoyuki Ueda" userId="14975d2eb860b0ea" providerId="LiveId" clId="{1E5015F8-022F-4E71-8C40-F36FE34F30F4}" dt="2022-12-08T04:13:35.582" v="1877" actId="1076"/>
          <ac:picMkLst>
            <pc:docMk/>
            <pc:sldMk cId="3075107466" sldId="332"/>
            <ac:picMk id="8" creationId="{65620A75-19C2-AE57-A6CE-A128EE16E66A}"/>
          </ac:picMkLst>
        </pc:picChg>
      </pc:sldChg>
      <pc:sldChg chg="add del">
        <pc:chgData name="Tomoyuki Ueda" userId="14975d2eb860b0ea" providerId="LiveId" clId="{1E5015F8-022F-4E71-8C40-F36FE34F30F4}" dt="2022-12-08T04:15:10.210" v="1917" actId="47"/>
        <pc:sldMkLst>
          <pc:docMk/>
          <pc:sldMk cId="1069726195" sldId="333"/>
        </pc:sldMkLst>
      </pc:sldChg>
      <pc:sldChg chg="modSp new mod modNotesTx">
        <pc:chgData name="Tomoyuki Ueda" userId="14975d2eb860b0ea" providerId="LiveId" clId="{1E5015F8-022F-4E71-8C40-F36FE34F30F4}" dt="2022-12-14T23:56:53.335" v="7562" actId="20577"/>
        <pc:sldMkLst>
          <pc:docMk/>
          <pc:sldMk cId="2314384520" sldId="333"/>
        </pc:sldMkLst>
        <pc:spChg chg="mod">
          <ac:chgData name="Tomoyuki Ueda" userId="14975d2eb860b0ea" providerId="LiveId" clId="{1E5015F8-022F-4E71-8C40-F36FE34F30F4}" dt="2022-12-12T04:28:03.284" v="2942" actId="20577"/>
          <ac:spMkLst>
            <pc:docMk/>
            <pc:sldMk cId="2314384520" sldId="333"/>
            <ac:spMk id="2" creationId="{0EC32DB4-459A-0BB6-291D-20F004A6A871}"/>
          </ac:spMkLst>
        </pc:spChg>
        <pc:spChg chg="mod">
          <ac:chgData name="Tomoyuki Ueda" userId="14975d2eb860b0ea" providerId="LiveId" clId="{1E5015F8-022F-4E71-8C40-F36FE34F30F4}" dt="2022-12-14T06:10:12.593" v="5436" actId="20577"/>
          <ac:spMkLst>
            <pc:docMk/>
            <pc:sldMk cId="2314384520" sldId="333"/>
            <ac:spMk id="3" creationId="{0A5B513F-ECD8-5AE8-A08D-FDABD6D920EC}"/>
          </ac:spMkLst>
        </pc:spChg>
      </pc:sldChg>
      <pc:sldChg chg="modSp new mod modNotesTx">
        <pc:chgData name="Tomoyuki Ueda" userId="14975d2eb860b0ea" providerId="LiveId" clId="{1E5015F8-022F-4E71-8C40-F36FE34F30F4}" dt="2022-12-14T07:54:31.737" v="5804" actId="20577"/>
        <pc:sldMkLst>
          <pc:docMk/>
          <pc:sldMk cId="172554549" sldId="334"/>
        </pc:sldMkLst>
        <pc:spChg chg="mod">
          <ac:chgData name="Tomoyuki Ueda" userId="14975d2eb860b0ea" providerId="LiveId" clId="{1E5015F8-022F-4E71-8C40-F36FE34F30F4}" dt="2022-12-14T02:21:24.638" v="4011" actId="20577"/>
          <ac:spMkLst>
            <pc:docMk/>
            <pc:sldMk cId="172554549" sldId="334"/>
            <ac:spMk id="2" creationId="{4F3B4A1F-5339-D944-093B-1CA0A5FA72CB}"/>
          </ac:spMkLst>
        </pc:spChg>
        <pc:spChg chg="mod">
          <ac:chgData name="Tomoyuki Ueda" userId="14975d2eb860b0ea" providerId="LiveId" clId="{1E5015F8-022F-4E71-8C40-F36FE34F30F4}" dt="2022-12-14T07:54:31.737" v="5804" actId="20577"/>
          <ac:spMkLst>
            <pc:docMk/>
            <pc:sldMk cId="172554549" sldId="334"/>
            <ac:spMk id="3" creationId="{88DA3FFE-DA74-7847-4EB6-2535D17BB2F6}"/>
          </ac:spMkLst>
        </pc:spChg>
      </pc:sldChg>
      <pc:sldChg chg="modSp add del mod">
        <pc:chgData name="Tomoyuki Ueda" userId="14975d2eb860b0ea" providerId="LiveId" clId="{1E5015F8-022F-4E71-8C40-F36FE34F30F4}" dt="2022-12-08T04:19:02.710" v="2070" actId="47"/>
        <pc:sldMkLst>
          <pc:docMk/>
          <pc:sldMk cId="790688220" sldId="334"/>
        </pc:sldMkLst>
        <pc:spChg chg="mod">
          <ac:chgData name="Tomoyuki Ueda" userId="14975d2eb860b0ea" providerId="LiveId" clId="{1E5015F8-022F-4E71-8C40-F36FE34F30F4}" dt="2022-12-08T04:15:18.228" v="1928" actId="20577"/>
          <ac:spMkLst>
            <pc:docMk/>
            <pc:sldMk cId="790688220" sldId="334"/>
            <ac:spMk id="2" creationId="{8644B406-FC68-B68E-4C87-24FB231B9AA4}"/>
          </ac:spMkLst>
        </pc:spChg>
      </pc:sldChg>
    </pc:docChg>
  </pc:docChgLst>
  <pc:docChgLst>
    <pc:chgData name="Tomoyuki Ueda" userId="14975d2eb860b0ea" providerId="LiveId" clId="{76914230-04F2-4B9A-9D2D-65A09D1A7156}"/>
    <pc:docChg chg="undo redo custSel addSld delSld modSld sldOrd">
      <pc:chgData name="Tomoyuki Ueda" userId="14975d2eb860b0ea" providerId="LiveId" clId="{76914230-04F2-4B9A-9D2D-65A09D1A7156}" dt="2022-09-12T12:29:34.203" v="1590" actId="20577"/>
      <pc:docMkLst>
        <pc:docMk/>
      </pc:docMkLst>
      <pc:sldChg chg="modNotesTx">
        <pc:chgData name="Tomoyuki Ueda" userId="14975d2eb860b0ea" providerId="LiveId" clId="{76914230-04F2-4B9A-9D2D-65A09D1A7156}" dt="2022-09-12T11:20:02.013" v="930" actId="20577"/>
        <pc:sldMkLst>
          <pc:docMk/>
          <pc:sldMk cId="3927562461" sldId="256"/>
        </pc:sldMkLst>
      </pc:sldChg>
      <pc:sldChg chg="mod modShow">
        <pc:chgData name="Tomoyuki Ueda" userId="14975d2eb860b0ea" providerId="LiveId" clId="{76914230-04F2-4B9A-9D2D-65A09D1A7156}" dt="2022-09-12T11:00:43.913" v="771" actId="729"/>
        <pc:sldMkLst>
          <pc:docMk/>
          <pc:sldMk cId="2527520544" sldId="270"/>
        </pc:sldMkLst>
      </pc:sldChg>
      <pc:sldChg chg="ord">
        <pc:chgData name="Tomoyuki Ueda" userId="14975d2eb860b0ea" providerId="LiveId" clId="{76914230-04F2-4B9A-9D2D-65A09D1A7156}" dt="2022-09-12T11:00:50.694" v="773"/>
        <pc:sldMkLst>
          <pc:docMk/>
          <pc:sldMk cId="2790626849" sldId="285"/>
        </pc:sldMkLst>
      </pc:sldChg>
      <pc:sldChg chg="modSp mod ord">
        <pc:chgData name="Tomoyuki Ueda" userId="14975d2eb860b0ea" providerId="LiveId" clId="{76914230-04F2-4B9A-9D2D-65A09D1A7156}" dt="2022-09-12T11:39:09.078" v="1179" actId="1076"/>
        <pc:sldMkLst>
          <pc:docMk/>
          <pc:sldMk cId="763606013" sldId="286"/>
        </pc:sldMkLst>
        <pc:spChg chg="mod">
          <ac:chgData name="Tomoyuki Ueda" userId="14975d2eb860b0ea" providerId="LiveId" clId="{76914230-04F2-4B9A-9D2D-65A09D1A7156}" dt="2022-09-12T11:02:32.361" v="807" actId="20577"/>
          <ac:spMkLst>
            <pc:docMk/>
            <pc:sldMk cId="763606013" sldId="286"/>
            <ac:spMk id="2" creationId="{E4A27999-7B45-F87C-BF00-398D82C36403}"/>
          </ac:spMkLst>
        </pc:spChg>
        <pc:spChg chg="mod">
          <ac:chgData name="Tomoyuki Ueda" userId="14975d2eb860b0ea" providerId="LiveId" clId="{76914230-04F2-4B9A-9D2D-65A09D1A7156}" dt="2022-09-12T11:39:09.078" v="1179" actId="1076"/>
          <ac:spMkLst>
            <pc:docMk/>
            <pc:sldMk cId="763606013" sldId="286"/>
            <ac:spMk id="102" creationId="{941D7728-507A-55FD-21AB-8C76DD36D88B}"/>
          </ac:spMkLst>
        </pc:spChg>
      </pc:sldChg>
      <pc:sldChg chg="mod modShow">
        <pc:chgData name="Tomoyuki Ueda" userId="14975d2eb860b0ea" providerId="LiveId" clId="{76914230-04F2-4B9A-9D2D-65A09D1A7156}" dt="2022-09-12T11:00:39.890" v="770" actId="729"/>
        <pc:sldMkLst>
          <pc:docMk/>
          <pc:sldMk cId="2606948794" sldId="287"/>
        </pc:sldMkLst>
      </pc:sldChg>
      <pc:sldChg chg="mod modShow">
        <pc:chgData name="Tomoyuki Ueda" userId="14975d2eb860b0ea" providerId="LiveId" clId="{76914230-04F2-4B9A-9D2D-65A09D1A7156}" dt="2022-09-12T11:00:37.789" v="769" actId="729"/>
        <pc:sldMkLst>
          <pc:docMk/>
          <pc:sldMk cId="2812481188" sldId="288"/>
        </pc:sldMkLst>
      </pc:sldChg>
      <pc:sldChg chg="addSp delSp modSp del mod">
        <pc:chgData name="Tomoyuki Ueda" userId="14975d2eb860b0ea" providerId="LiveId" clId="{76914230-04F2-4B9A-9D2D-65A09D1A7156}" dt="2022-09-10T03:17:01.286" v="286" actId="47"/>
        <pc:sldMkLst>
          <pc:docMk/>
          <pc:sldMk cId="1507386086" sldId="289"/>
        </pc:sldMkLst>
        <pc:spChg chg="mod">
          <ac:chgData name="Tomoyuki Ueda" userId="14975d2eb860b0ea" providerId="LiveId" clId="{76914230-04F2-4B9A-9D2D-65A09D1A7156}" dt="2022-09-09T01:47:32.133" v="18" actId="20577"/>
          <ac:spMkLst>
            <pc:docMk/>
            <pc:sldMk cId="1507386086" sldId="289"/>
            <ac:spMk id="2" creationId="{8644B406-FC68-B68E-4C87-24FB231B9AA4}"/>
          </ac:spMkLst>
        </pc:spChg>
        <pc:spChg chg="add mod">
          <ac:chgData name="Tomoyuki Ueda" userId="14975d2eb860b0ea" providerId="LiveId" clId="{76914230-04F2-4B9A-9D2D-65A09D1A7156}" dt="2022-09-10T03:15:16.550" v="268" actId="1076"/>
          <ac:spMkLst>
            <pc:docMk/>
            <pc:sldMk cId="1507386086" sldId="289"/>
            <ac:spMk id="3" creationId="{086E6731-E51E-DE55-2FB8-5FD10ECADE3D}"/>
          </ac:spMkLst>
        </pc:spChg>
        <pc:spChg chg="add del mod">
          <ac:chgData name="Tomoyuki Ueda" userId="14975d2eb860b0ea" providerId="LiveId" clId="{76914230-04F2-4B9A-9D2D-65A09D1A7156}" dt="2022-09-10T03:04:18.685" v="153" actId="478"/>
          <ac:spMkLst>
            <pc:docMk/>
            <pc:sldMk cId="1507386086" sldId="289"/>
            <ac:spMk id="4" creationId="{F1FC6DAA-F654-1E8F-D1B1-9CC63B1CB976}"/>
          </ac:spMkLst>
        </pc:spChg>
        <pc:spChg chg="mod">
          <ac:chgData name="Tomoyuki Ueda" userId="14975d2eb860b0ea" providerId="LiveId" clId="{76914230-04F2-4B9A-9D2D-65A09D1A7156}" dt="2022-09-10T03:15:16.550" v="268" actId="1076"/>
          <ac:spMkLst>
            <pc:docMk/>
            <pc:sldMk cId="1507386086" sldId="289"/>
            <ac:spMk id="5" creationId="{42B4941A-4432-91DA-0EA3-A4B8AE805C4B}"/>
          </ac:spMkLst>
        </pc:spChg>
        <pc:spChg chg="add mod">
          <ac:chgData name="Tomoyuki Ueda" userId="14975d2eb860b0ea" providerId="LiveId" clId="{76914230-04F2-4B9A-9D2D-65A09D1A7156}" dt="2022-09-10T03:13:17.351" v="249" actId="1076"/>
          <ac:spMkLst>
            <pc:docMk/>
            <pc:sldMk cId="1507386086" sldId="289"/>
            <ac:spMk id="6" creationId="{AC8BC91C-564B-4CA8-0454-B3DB5DE5E3CF}"/>
          </ac:spMkLst>
        </pc:spChg>
        <pc:spChg chg="mod">
          <ac:chgData name="Tomoyuki Ueda" userId="14975d2eb860b0ea" providerId="LiveId" clId="{76914230-04F2-4B9A-9D2D-65A09D1A7156}" dt="2022-09-10T03:13:17.351" v="249" actId="1076"/>
          <ac:spMkLst>
            <pc:docMk/>
            <pc:sldMk cId="1507386086" sldId="289"/>
            <ac:spMk id="8" creationId="{A8870023-0A7C-AFE2-5FE7-BC1EBBED39A1}"/>
          </ac:spMkLst>
        </pc:spChg>
        <pc:spChg chg="add del mod">
          <ac:chgData name="Tomoyuki Ueda" userId="14975d2eb860b0ea" providerId="LiveId" clId="{76914230-04F2-4B9A-9D2D-65A09D1A7156}" dt="2022-09-10T03:09:51.265" v="225"/>
          <ac:spMkLst>
            <pc:docMk/>
            <pc:sldMk cId="1507386086" sldId="289"/>
            <ac:spMk id="9" creationId="{88C3B8F1-174B-9F70-1D39-80F6A62C02F1}"/>
          </ac:spMkLst>
        </pc:spChg>
        <pc:spChg chg="mod">
          <ac:chgData name="Tomoyuki Ueda" userId="14975d2eb860b0ea" providerId="LiveId" clId="{76914230-04F2-4B9A-9D2D-65A09D1A7156}" dt="2022-09-10T03:13:45.453" v="256" actId="1076"/>
          <ac:spMkLst>
            <pc:docMk/>
            <pc:sldMk cId="1507386086" sldId="289"/>
            <ac:spMk id="12" creationId="{F427F326-F17F-3179-DC69-8BD56357B5FB}"/>
          </ac:spMkLst>
        </pc:spChg>
        <pc:spChg chg="add mod">
          <ac:chgData name="Tomoyuki Ueda" userId="14975d2eb860b0ea" providerId="LiveId" clId="{76914230-04F2-4B9A-9D2D-65A09D1A7156}" dt="2022-09-10T03:13:54.272" v="258" actId="1076"/>
          <ac:spMkLst>
            <pc:docMk/>
            <pc:sldMk cId="1507386086" sldId="289"/>
            <ac:spMk id="13" creationId="{8A18E0A5-4A23-6EAC-CD1C-4ACBC5DB187F}"/>
          </ac:spMkLst>
        </pc:spChg>
        <pc:spChg chg="add mod">
          <ac:chgData name="Tomoyuki Ueda" userId="14975d2eb860b0ea" providerId="LiveId" clId="{76914230-04F2-4B9A-9D2D-65A09D1A7156}" dt="2022-09-10T03:14:59.458" v="264" actId="571"/>
          <ac:spMkLst>
            <pc:docMk/>
            <pc:sldMk cId="1507386086" sldId="289"/>
            <ac:spMk id="19" creationId="{F49B7F0B-DF2C-412D-4CC3-8D729E897636}"/>
          </ac:spMkLst>
        </pc:spChg>
        <pc:spChg chg="add mod">
          <ac:chgData name="Tomoyuki Ueda" userId="14975d2eb860b0ea" providerId="LiveId" clId="{76914230-04F2-4B9A-9D2D-65A09D1A7156}" dt="2022-09-10T03:14:59.458" v="264" actId="571"/>
          <ac:spMkLst>
            <pc:docMk/>
            <pc:sldMk cId="1507386086" sldId="289"/>
            <ac:spMk id="20" creationId="{F06C4481-1823-7107-11D8-BDB721BACEF6}"/>
          </ac:spMkLst>
        </pc:spChg>
        <pc:spChg chg="mod">
          <ac:chgData name="Tomoyuki Ueda" userId="14975d2eb860b0ea" providerId="LiveId" clId="{76914230-04F2-4B9A-9D2D-65A09D1A7156}" dt="2022-09-10T03:15:16.550" v="268" actId="1076"/>
          <ac:spMkLst>
            <pc:docMk/>
            <pc:sldMk cId="1507386086" sldId="289"/>
            <ac:spMk id="21" creationId="{BD76C6D3-A298-36A8-783A-73C33FD7B6F6}"/>
          </ac:spMkLst>
        </pc:spChg>
        <pc:spChg chg="mod">
          <ac:chgData name="Tomoyuki Ueda" userId="14975d2eb860b0ea" providerId="LiveId" clId="{76914230-04F2-4B9A-9D2D-65A09D1A7156}" dt="2022-09-10T03:16:51.849" v="285" actId="1076"/>
          <ac:spMkLst>
            <pc:docMk/>
            <pc:sldMk cId="1507386086" sldId="289"/>
            <ac:spMk id="28" creationId="{D6908B39-FE3C-A728-16A2-89F97E0BE267}"/>
          </ac:spMkLst>
        </pc:spChg>
        <pc:picChg chg="del mod">
          <ac:chgData name="Tomoyuki Ueda" userId="14975d2eb860b0ea" providerId="LiveId" clId="{76914230-04F2-4B9A-9D2D-65A09D1A7156}" dt="2022-09-09T01:48:04.573" v="25" actId="478"/>
          <ac:picMkLst>
            <pc:docMk/>
            <pc:sldMk cId="1507386086" sldId="289"/>
            <ac:picMk id="4" creationId="{1452EC0E-EDFE-0758-E4D0-285908054E64}"/>
          </ac:picMkLst>
        </pc:picChg>
        <pc:picChg chg="mod">
          <ac:chgData name="Tomoyuki Ueda" userId="14975d2eb860b0ea" providerId="LiveId" clId="{76914230-04F2-4B9A-9D2D-65A09D1A7156}" dt="2022-09-10T03:13:45.453" v="256" actId="1076"/>
          <ac:picMkLst>
            <pc:docMk/>
            <pc:sldMk cId="1507386086" sldId="289"/>
            <ac:picMk id="10" creationId="{0A71A996-6C24-157F-32D5-8162ED03B8C6}"/>
          </ac:picMkLst>
        </pc:picChg>
        <pc:picChg chg="mod">
          <ac:chgData name="Tomoyuki Ueda" userId="14975d2eb860b0ea" providerId="LiveId" clId="{76914230-04F2-4B9A-9D2D-65A09D1A7156}" dt="2022-09-10T03:13:45.453" v="256" actId="1076"/>
          <ac:picMkLst>
            <pc:docMk/>
            <pc:sldMk cId="1507386086" sldId="289"/>
            <ac:picMk id="11" creationId="{D0389252-0A19-F898-747B-4CBCF164F2B2}"/>
          </ac:picMkLst>
        </pc:picChg>
        <pc:picChg chg="add mod">
          <ac:chgData name="Tomoyuki Ueda" userId="14975d2eb860b0ea" providerId="LiveId" clId="{76914230-04F2-4B9A-9D2D-65A09D1A7156}" dt="2022-09-10T03:13:34.849" v="255" actId="571"/>
          <ac:picMkLst>
            <pc:docMk/>
            <pc:sldMk cId="1507386086" sldId="289"/>
            <ac:picMk id="17" creationId="{5C46A9F6-12C7-72EA-840B-D489849BEACD}"/>
          </ac:picMkLst>
        </pc:picChg>
        <pc:picChg chg="add del mod">
          <ac:chgData name="Tomoyuki Ueda" userId="14975d2eb860b0ea" providerId="LiveId" clId="{76914230-04F2-4B9A-9D2D-65A09D1A7156}" dt="2022-09-10T03:16:47.184" v="283"/>
          <ac:picMkLst>
            <pc:docMk/>
            <pc:sldMk cId="1507386086" sldId="289"/>
            <ac:picMk id="22" creationId="{51271699-1A80-FAC5-C689-D9EE316A13DB}"/>
          </ac:picMkLst>
        </pc:picChg>
        <pc:picChg chg="add del mod">
          <ac:chgData name="Tomoyuki Ueda" userId="14975d2eb860b0ea" providerId="LiveId" clId="{76914230-04F2-4B9A-9D2D-65A09D1A7156}" dt="2022-09-10T03:16:21.438" v="279" actId="478"/>
          <ac:picMkLst>
            <pc:docMk/>
            <pc:sldMk cId="1507386086" sldId="289"/>
            <ac:picMk id="34" creationId="{EB423681-7C65-1470-D0EA-DBE23A5029F9}"/>
          </ac:picMkLst>
        </pc:picChg>
        <pc:picChg chg="mod">
          <ac:chgData name="Tomoyuki Ueda" userId="14975d2eb860b0ea" providerId="LiveId" clId="{76914230-04F2-4B9A-9D2D-65A09D1A7156}" dt="2022-09-10T03:15:16.550" v="268" actId="1076"/>
          <ac:picMkLst>
            <pc:docMk/>
            <pc:sldMk cId="1507386086" sldId="289"/>
            <ac:picMk id="35" creationId="{22E9EC0A-4667-BCF6-E610-CEA2B0A46F16}"/>
          </ac:picMkLst>
        </pc:picChg>
        <pc:cxnChg chg="mod">
          <ac:chgData name="Tomoyuki Ueda" userId="14975d2eb860b0ea" providerId="LiveId" clId="{76914230-04F2-4B9A-9D2D-65A09D1A7156}" dt="2022-09-10T03:13:51.889" v="257" actId="14100"/>
          <ac:cxnSpMkLst>
            <pc:docMk/>
            <pc:sldMk cId="1507386086" sldId="289"/>
            <ac:cxnSpMk id="14" creationId="{82B15B9B-3D9E-EC46-30CE-4EB2802D19FE}"/>
          </ac:cxnSpMkLst>
        </pc:cxnChg>
      </pc:sldChg>
      <pc:sldChg chg="modSp new del mod">
        <pc:chgData name="Tomoyuki Ueda" userId="14975d2eb860b0ea" providerId="LiveId" clId="{76914230-04F2-4B9A-9D2D-65A09D1A7156}" dt="2022-09-10T04:40:39.966" v="424" actId="47"/>
        <pc:sldMkLst>
          <pc:docMk/>
          <pc:sldMk cId="1916056813" sldId="290"/>
        </pc:sldMkLst>
        <pc:spChg chg="mod">
          <ac:chgData name="Tomoyuki Ueda" userId="14975d2eb860b0ea" providerId="LiveId" clId="{76914230-04F2-4B9A-9D2D-65A09D1A7156}" dt="2022-09-09T02:27:01.926" v="114" actId="20577"/>
          <ac:spMkLst>
            <pc:docMk/>
            <pc:sldMk cId="1916056813" sldId="290"/>
            <ac:spMk id="2" creationId="{438BC594-5543-8EBE-3C0F-3715E2101DDB}"/>
          </ac:spMkLst>
        </pc:spChg>
      </pc:sldChg>
      <pc:sldChg chg="addSp delSp modSp add mod modNotesTx">
        <pc:chgData name="Tomoyuki Ueda" userId="14975d2eb860b0ea" providerId="LiveId" clId="{76914230-04F2-4B9A-9D2D-65A09D1A7156}" dt="2022-09-12T11:34:38.517" v="1082" actId="20577"/>
        <pc:sldMkLst>
          <pc:docMk/>
          <pc:sldMk cId="1768887225" sldId="291"/>
        </pc:sldMkLst>
        <pc:spChg chg="del">
          <ac:chgData name="Tomoyuki Ueda" userId="14975d2eb860b0ea" providerId="LiveId" clId="{76914230-04F2-4B9A-9D2D-65A09D1A7156}" dt="2022-09-10T03:24:21.044" v="392" actId="478"/>
          <ac:spMkLst>
            <pc:docMk/>
            <pc:sldMk cId="1768887225" sldId="291"/>
            <ac:spMk id="3" creationId="{086E6731-E51E-DE55-2FB8-5FD10ECADE3D}"/>
          </ac:spMkLst>
        </pc:spChg>
        <pc:spChg chg="del">
          <ac:chgData name="Tomoyuki Ueda" userId="14975d2eb860b0ea" providerId="LiveId" clId="{76914230-04F2-4B9A-9D2D-65A09D1A7156}" dt="2022-09-10T03:24:22.752" v="393" actId="478"/>
          <ac:spMkLst>
            <pc:docMk/>
            <pc:sldMk cId="1768887225" sldId="291"/>
            <ac:spMk id="6" creationId="{AC8BC91C-564B-4CA8-0454-B3DB5DE5E3CF}"/>
          </ac:spMkLst>
        </pc:spChg>
        <pc:spChg chg="mod">
          <ac:chgData name="Tomoyuki Ueda" userId="14975d2eb860b0ea" providerId="LiveId" clId="{76914230-04F2-4B9A-9D2D-65A09D1A7156}" dt="2022-09-10T04:40:06.282" v="403" actId="207"/>
          <ac:spMkLst>
            <pc:docMk/>
            <pc:sldMk cId="1768887225" sldId="291"/>
            <ac:spMk id="13" creationId="{8A18E0A5-4A23-6EAC-CD1C-4ACBC5DB187F}"/>
          </ac:spMkLst>
        </pc:spChg>
        <pc:spChg chg="mod">
          <ac:chgData name="Tomoyuki Ueda" userId="14975d2eb860b0ea" providerId="LiveId" clId="{76914230-04F2-4B9A-9D2D-65A09D1A7156}" dt="2022-09-10T03:20:58.796" v="371" actId="1076"/>
          <ac:spMkLst>
            <pc:docMk/>
            <pc:sldMk cId="1768887225" sldId="291"/>
            <ac:spMk id="21" creationId="{BD76C6D3-A298-36A8-783A-73C33FD7B6F6}"/>
          </ac:spMkLst>
        </pc:spChg>
        <pc:picChg chg="add del mod">
          <ac:chgData name="Tomoyuki Ueda" userId="14975d2eb860b0ea" providerId="LiveId" clId="{76914230-04F2-4B9A-9D2D-65A09D1A7156}" dt="2022-09-10T03:19:15.239" v="334"/>
          <ac:picMkLst>
            <pc:docMk/>
            <pc:sldMk cId="1768887225" sldId="291"/>
            <ac:picMk id="4" creationId="{708CDCE4-7958-0437-A6AC-B0CE5BBDE0E2}"/>
          </ac:picMkLst>
        </pc:picChg>
      </pc:sldChg>
      <pc:sldChg chg="addSp delSp modSp add mod ord modNotesTx">
        <pc:chgData name="Tomoyuki Ueda" userId="14975d2eb860b0ea" providerId="LiveId" clId="{76914230-04F2-4B9A-9D2D-65A09D1A7156}" dt="2022-09-12T11:34:45.329" v="1088" actId="20577"/>
        <pc:sldMkLst>
          <pc:docMk/>
          <pc:sldMk cId="2722878724" sldId="292"/>
        </pc:sldMkLst>
        <pc:spChg chg="del">
          <ac:chgData name="Tomoyuki Ueda" userId="14975d2eb860b0ea" providerId="LiveId" clId="{76914230-04F2-4B9A-9D2D-65A09D1A7156}" dt="2022-09-10T03:24:15.585" v="390" actId="478"/>
          <ac:spMkLst>
            <pc:docMk/>
            <pc:sldMk cId="2722878724" sldId="292"/>
            <ac:spMk id="3" creationId="{086E6731-E51E-DE55-2FB8-5FD10ECADE3D}"/>
          </ac:spMkLst>
        </pc:spChg>
        <pc:spChg chg="del">
          <ac:chgData name="Tomoyuki Ueda" userId="14975d2eb860b0ea" providerId="LiveId" clId="{76914230-04F2-4B9A-9D2D-65A09D1A7156}" dt="2022-09-10T03:24:17.506" v="391" actId="478"/>
          <ac:spMkLst>
            <pc:docMk/>
            <pc:sldMk cId="2722878724" sldId="292"/>
            <ac:spMk id="6" creationId="{AC8BC91C-564B-4CA8-0454-B3DB5DE5E3CF}"/>
          </ac:spMkLst>
        </pc:spChg>
        <pc:spChg chg="add mod">
          <ac:chgData name="Tomoyuki Ueda" userId="14975d2eb860b0ea" providerId="LiveId" clId="{76914230-04F2-4B9A-9D2D-65A09D1A7156}" dt="2022-09-10T03:21:56.415" v="377"/>
          <ac:spMkLst>
            <pc:docMk/>
            <pc:sldMk cId="2722878724" sldId="292"/>
            <ac:spMk id="7" creationId="{FEBE1447-8D04-B1B1-EF0F-13D4D06795FF}"/>
          </ac:spMkLst>
        </pc:spChg>
        <pc:spChg chg="mod">
          <ac:chgData name="Tomoyuki Ueda" userId="14975d2eb860b0ea" providerId="LiveId" clId="{76914230-04F2-4B9A-9D2D-65A09D1A7156}" dt="2022-09-10T03:18:44.470" v="332" actId="20577"/>
          <ac:spMkLst>
            <pc:docMk/>
            <pc:sldMk cId="2722878724" sldId="292"/>
            <ac:spMk id="8" creationId="{A8870023-0A7C-AFE2-5FE7-BC1EBBED39A1}"/>
          </ac:spMkLst>
        </pc:spChg>
        <pc:spChg chg="mod ord">
          <ac:chgData name="Tomoyuki Ueda" userId="14975d2eb860b0ea" providerId="LiveId" clId="{76914230-04F2-4B9A-9D2D-65A09D1A7156}" dt="2022-09-12T11:32:34.359" v="957" actId="20577"/>
          <ac:spMkLst>
            <pc:docMk/>
            <pc:sldMk cId="2722878724" sldId="292"/>
            <ac:spMk id="13" creationId="{8A18E0A5-4A23-6EAC-CD1C-4ACBC5DB187F}"/>
          </ac:spMkLst>
        </pc:spChg>
        <pc:spChg chg="del mod">
          <ac:chgData name="Tomoyuki Ueda" userId="14975d2eb860b0ea" providerId="LiveId" clId="{76914230-04F2-4B9A-9D2D-65A09D1A7156}" dt="2022-09-10T03:21:55.754" v="376" actId="478"/>
          <ac:spMkLst>
            <pc:docMk/>
            <pc:sldMk cId="2722878724" sldId="292"/>
            <ac:spMk id="21" creationId="{BD76C6D3-A298-36A8-783A-73C33FD7B6F6}"/>
          </ac:spMkLst>
        </pc:spChg>
        <pc:spChg chg="mod">
          <ac:chgData name="Tomoyuki Ueda" userId="14975d2eb860b0ea" providerId="LiveId" clId="{76914230-04F2-4B9A-9D2D-65A09D1A7156}" dt="2022-09-10T03:21:38.160" v="375" actId="1076"/>
          <ac:spMkLst>
            <pc:docMk/>
            <pc:sldMk cId="2722878724" sldId="292"/>
            <ac:spMk id="28" creationId="{D6908B39-FE3C-A728-16A2-89F97E0BE267}"/>
          </ac:spMkLst>
        </pc:spChg>
        <pc:picChg chg="add mod ord">
          <ac:chgData name="Tomoyuki Ueda" userId="14975d2eb860b0ea" providerId="LiveId" clId="{76914230-04F2-4B9A-9D2D-65A09D1A7156}" dt="2022-09-10T03:18:33.504" v="316" actId="167"/>
          <ac:picMkLst>
            <pc:docMk/>
            <pc:sldMk cId="2722878724" sldId="292"/>
            <ac:picMk id="4" creationId="{738E3BA2-A525-9A28-BBF7-F7AFE839A989}"/>
          </ac:picMkLst>
        </pc:picChg>
        <pc:picChg chg="del mod">
          <ac:chgData name="Tomoyuki Ueda" userId="14975d2eb860b0ea" providerId="LiveId" clId="{76914230-04F2-4B9A-9D2D-65A09D1A7156}" dt="2022-09-10T03:18:36.701" v="317" actId="478"/>
          <ac:picMkLst>
            <pc:docMk/>
            <pc:sldMk cId="2722878724" sldId="292"/>
            <ac:picMk id="34" creationId="{EB423681-7C65-1470-D0EA-DBE23A5029F9}"/>
          </ac:picMkLst>
        </pc:picChg>
        <pc:picChg chg="mod">
          <ac:chgData name="Tomoyuki Ueda" userId="14975d2eb860b0ea" providerId="LiveId" clId="{76914230-04F2-4B9A-9D2D-65A09D1A7156}" dt="2022-09-10T03:17:17.348" v="293" actId="1076"/>
          <ac:picMkLst>
            <pc:docMk/>
            <pc:sldMk cId="2722878724" sldId="292"/>
            <ac:picMk id="35" creationId="{22E9EC0A-4667-BCF6-E610-CEA2B0A46F16}"/>
          </ac:picMkLst>
        </pc:picChg>
      </pc:sldChg>
      <pc:sldChg chg="addSp delSp modSp add mod modNotesTx">
        <pc:chgData name="Tomoyuki Ueda" userId="14975d2eb860b0ea" providerId="LiveId" clId="{76914230-04F2-4B9A-9D2D-65A09D1A7156}" dt="2022-09-12T11:00:08.332" v="768" actId="20577"/>
        <pc:sldMkLst>
          <pc:docMk/>
          <pc:sldMk cId="3632798575" sldId="293"/>
        </pc:sldMkLst>
        <pc:spChg chg="del mod">
          <ac:chgData name="Tomoyuki Ueda" userId="14975d2eb860b0ea" providerId="LiveId" clId="{76914230-04F2-4B9A-9D2D-65A09D1A7156}" dt="2022-09-10T03:20:36.689" v="365" actId="478"/>
          <ac:spMkLst>
            <pc:docMk/>
            <pc:sldMk cId="3632798575" sldId="293"/>
            <ac:spMk id="2" creationId="{8644B406-FC68-B68E-4C87-24FB231B9AA4}"/>
          </ac:spMkLst>
        </pc:spChg>
        <pc:spChg chg="del">
          <ac:chgData name="Tomoyuki Ueda" userId="14975d2eb860b0ea" providerId="LiveId" clId="{76914230-04F2-4B9A-9D2D-65A09D1A7156}" dt="2022-09-10T03:24:25.543" v="394" actId="478"/>
          <ac:spMkLst>
            <pc:docMk/>
            <pc:sldMk cId="3632798575" sldId="293"/>
            <ac:spMk id="3" creationId="{086E6731-E51E-DE55-2FB8-5FD10ECADE3D}"/>
          </ac:spMkLst>
        </pc:spChg>
        <pc:spChg chg="mod">
          <ac:chgData name="Tomoyuki Ueda" userId="14975d2eb860b0ea" providerId="LiveId" clId="{76914230-04F2-4B9A-9D2D-65A09D1A7156}" dt="2022-09-10T03:20:02.341" v="364" actId="20577"/>
          <ac:spMkLst>
            <pc:docMk/>
            <pc:sldMk cId="3632798575" sldId="293"/>
            <ac:spMk id="5" creationId="{42B4941A-4432-91DA-0EA3-A4B8AE805C4B}"/>
          </ac:spMkLst>
        </pc:spChg>
        <pc:spChg chg="del">
          <ac:chgData name="Tomoyuki Ueda" userId="14975d2eb860b0ea" providerId="LiveId" clId="{76914230-04F2-4B9A-9D2D-65A09D1A7156}" dt="2022-09-10T03:24:27.494" v="395" actId="478"/>
          <ac:spMkLst>
            <pc:docMk/>
            <pc:sldMk cId="3632798575" sldId="293"/>
            <ac:spMk id="6" creationId="{AC8BC91C-564B-4CA8-0454-B3DB5DE5E3CF}"/>
          </ac:spMkLst>
        </pc:spChg>
        <pc:spChg chg="add del mod">
          <ac:chgData name="Tomoyuki Ueda" userId="14975d2eb860b0ea" providerId="LiveId" clId="{76914230-04F2-4B9A-9D2D-65A09D1A7156}" dt="2022-09-10T03:20:41.243" v="368" actId="478"/>
          <ac:spMkLst>
            <pc:docMk/>
            <pc:sldMk cId="3632798575" sldId="293"/>
            <ac:spMk id="9" creationId="{8BD8EBD0-F9B0-46CF-A820-47DF888D4EA0}"/>
          </ac:spMkLst>
        </pc:spChg>
        <pc:spChg chg="mod ord">
          <ac:chgData name="Tomoyuki Ueda" userId="14975d2eb860b0ea" providerId="LiveId" clId="{76914230-04F2-4B9A-9D2D-65A09D1A7156}" dt="2022-09-10T03:24:49.666" v="399" actId="170"/>
          <ac:spMkLst>
            <pc:docMk/>
            <pc:sldMk cId="3632798575" sldId="293"/>
            <ac:spMk id="13" creationId="{8A18E0A5-4A23-6EAC-CD1C-4ACBC5DB187F}"/>
          </ac:spMkLst>
        </pc:spChg>
        <pc:spChg chg="add del mod">
          <ac:chgData name="Tomoyuki Ueda" userId="14975d2eb860b0ea" providerId="LiveId" clId="{76914230-04F2-4B9A-9D2D-65A09D1A7156}" dt="2022-09-10T03:20:39.597" v="367"/>
          <ac:spMkLst>
            <pc:docMk/>
            <pc:sldMk cId="3632798575" sldId="293"/>
            <ac:spMk id="15" creationId="{838602FF-4B50-5F5E-457D-43C79A0EDAB7}"/>
          </ac:spMkLst>
        </pc:spChg>
        <pc:spChg chg="add mod">
          <ac:chgData name="Tomoyuki Ueda" userId="14975d2eb860b0ea" providerId="LiveId" clId="{76914230-04F2-4B9A-9D2D-65A09D1A7156}" dt="2022-09-10T03:20:42.041" v="369"/>
          <ac:spMkLst>
            <pc:docMk/>
            <pc:sldMk cId="3632798575" sldId="293"/>
            <ac:spMk id="16" creationId="{56318A09-A4F7-3878-03E6-31C18CCB437D}"/>
          </ac:spMkLst>
        </pc:spChg>
        <pc:spChg chg="add mod">
          <ac:chgData name="Tomoyuki Ueda" userId="14975d2eb860b0ea" providerId="LiveId" clId="{76914230-04F2-4B9A-9D2D-65A09D1A7156}" dt="2022-09-10T03:23:55.546" v="389" actId="208"/>
          <ac:spMkLst>
            <pc:docMk/>
            <pc:sldMk cId="3632798575" sldId="293"/>
            <ac:spMk id="17" creationId="{A0C68811-8D94-8DC1-6F63-7CD6F3DD1FD8}"/>
          </ac:spMkLst>
        </pc:spChg>
        <pc:spChg chg="del mod">
          <ac:chgData name="Tomoyuki Ueda" userId="14975d2eb860b0ea" providerId="LiveId" clId="{76914230-04F2-4B9A-9D2D-65A09D1A7156}" dt="2022-09-10T03:23:39.391" v="387" actId="478"/>
          <ac:spMkLst>
            <pc:docMk/>
            <pc:sldMk cId="3632798575" sldId="293"/>
            <ac:spMk id="21" creationId="{BD76C6D3-A298-36A8-783A-73C33FD7B6F6}"/>
          </ac:spMkLst>
        </pc:spChg>
        <pc:picChg chg="add mod ord">
          <ac:chgData name="Tomoyuki Ueda" userId="14975d2eb860b0ea" providerId="LiveId" clId="{76914230-04F2-4B9A-9D2D-65A09D1A7156}" dt="2022-09-10T03:19:51.637" v="343" actId="167"/>
          <ac:picMkLst>
            <pc:docMk/>
            <pc:sldMk cId="3632798575" sldId="293"/>
            <ac:picMk id="4" creationId="{34821EFD-3AD5-22D0-CFC0-1A149A70F7CC}"/>
          </ac:picMkLst>
        </pc:picChg>
        <pc:picChg chg="del">
          <ac:chgData name="Tomoyuki Ueda" userId="14975d2eb860b0ea" providerId="LiveId" clId="{76914230-04F2-4B9A-9D2D-65A09D1A7156}" dt="2022-09-10T03:19:54.113" v="344" actId="478"/>
          <ac:picMkLst>
            <pc:docMk/>
            <pc:sldMk cId="3632798575" sldId="293"/>
            <ac:picMk id="35" creationId="{22E9EC0A-4667-BCF6-E610-CEA2B0A46F16}"/>
          </ac:picMkLst>
        </pc:picChg>
      </pc:sldChg>
      <pc:sldChg chg="addSp delSp modSp add mod ord modShow">
        <pc:chgData name="Tomoyuki Ueda" userId="14975d2eb860b0ea" providerId="LiveId" clId="{76914230-04F2-4B9A-9D2D-65A09D1A7156}" dt="2022-09-12T12:14:53.622" v="1411"/>
        <pc:sldMkLst>
          <pc:docMk/>
          <pc:sldMk cId="1258444533" sldId="306"/>
        </pc:sldMkLst>
        <pc:spChg chg="mod">
          <ac:chgData name="Tomoyuki Ueda" userId="14975d2eb860b0ea" providerId="LiveId" clId="{76914230-04F2-4B9A-9D2D-65A09D1A7156}" dt="2022-09-10T04:40:57.230" v="435" actId="20577"/>
          <ac:spMkLst>
            <pc:docMk/>
            <pc:sldMk cId="1258444533" sldId="306"/>
            <ac:spMk id="2" creationId="{49139657-4C75-117D-DEF1-338F0F3C7897}"/>
          </ac:spMkLst>
        </pc:spChg>
        <pc:spChg chg="add mod">
          <ac:chgData name="Tomoyuki Ueda" userId="14975d2eb860b0ea" providerId="LiveId" clId="{76914230-04F2-4B9A-9D2D-65A09D1A7156}" dt="2022-09-12T12:13:05.209" v="1354" actId="571"/>
          <ac:spMkLst>
            <pc:docMk/>
            <pc:sldMk cId="1258444533" sldId="306"/>
            <ac:spMk id="6" creationId="{CAE0A3AB-9E27-5617-2DFF-0BD78B4977E2}"/>
          </ac:spMkLst>
        </pc:spChg>
        <pc:spChg chg="mod">
          <ac:chgData name="Tomoyuki Ueda" userId="14975d2eb860b0ea" providerId="LiveId" clId="{76914230-04F2-4B9A-9D2D-65A09D1A7156}" dt="2022-09-10T04:39:28.801" v="402" actId="1076"/>
          <ac:spMkLst>
            <pc:docMk/>
            <pc:sldMk cId="1258444533" sldId="306"/>
            <ac:spMk id="12" creationId="{3C5E0A67-71D1-0C20-0DD6-46BCD2E309E0}"/>
          </ac:spMkLst>
        </pc:spChg>
        <pc:spChg chg="del">
          <ac:chgData name="Tomoyuki Ueda" userId="14975d2eb860b0ea" providerId="LiveId" clId="{76914230-04F2-4B9A-9D2D-65A09D1A7156}" dt="2022-09-10T04:39:11.644" v="401" actId="478"/>
          <ac:spMkLst>
            <pc:docMk/>
            <pc:sldMk cId="1258444533" sldId="306"/>
            <ac:spMk id="51" creationId="{A80B2FB1-2557-8C43-54F1-1DD43A1EA182}"/>
          </ac:spMkLst>
        </pc:spChg>
        <pc:cxnChg chg="add mod">
          <ac:chgData name="Tomoyuki Ueda" userId="14975d2eb860b0ea" providerId="LiveId" clId="{76914230-04F2-4B9A-9D2D-65A09D1A7156}" dt="2022-09-12T11:43:46.107" v="1352" actId="571"/>
          <ac:cxnSpMkLst>
            <pc:docMk/>
            <pc:sldMk cId="1258444533" sldId="306"/>
            <ac:cxnSpMk id="5" creationId="{8D05F462-44DE-DCCB-01D3-3FE0137CE7EF}"/>
          </ac:cxnSpMkLst>
        </pc:cxnChg>
      </pc:sldChg>
      <pc:sldChg chg="addSp delSp modSp new mod ord modNotesTx">
        <pc:chgData name="Tomoyuki Ueda" userId="14975d2eb860b0ea" providerId="LiveId" clId="{76914230-04F2-4B9A-9D2D-65A09D1A7156}" dt="2022-09-12T12:29:34.203" v="1590" actId="20577"/>
        <pc:sldMkLst>
          <pc:docMk/>
          <pc:sldMk cId="1449870643" sldId="307"/>
        </pc:sldMkLst>
        <pc:spChg chg="mod">
          <ac:chgData name="Tomoyuki Ueda" userId="14975d2eb860b0ea" providerId="LiveId" clId="{76914230-04F2-4B9A-9D2D-65A09D1A7156}" dt="2022-09-12T12:29:24.658" v="1587" actId="1076"/>
          <ac:spMkLst>
            <pc:docMk/>
            <pc:sldMk cId="1449870643" sldId="307"/>
            <ac:spMk id="2" creationId="{84E50FF1-E297-05EA-465D-5F048981BF93}"/>
          </ac:spMkLst>
        </pc:spChg>
        <pc:spChg chg="mod">
          <ac:chgData name="Tomoyuki Ueda" userId="14975d2eb860b0ea" providerId="LiveId" clId="{76914230-04F2-4B9A-9D2D-65A09D1A7156}" dt="2022-09-12T12:29:22.869" v="1585" actId="1076"/>
          <ac:spMkLst>
            <pc:docMk/>
            <pc:sldMk cId="1449870643" sldId="307"/>
            <ac:spMk id="3" creationId="{38760D50-D762-5BF2-D9D9-D35D5D574F1E}"/>
          </ac:spMkLst>
        </pc:spChg>
        <pc:spChg chg="add mod">
          <ac:chgData name="Tomoyuki Ueda" userId="14975d2eb860b0ea" providerId="LiveId" clId="{76914230-04F2-4B9A-9D2D-65A09D1A7156}" dt="2022-09-12T12:29:34.203" v="1590" actId="20577"/>
          <ac:spMkLst>
            <pc:docMk/>
            <pc:sldMk cId="1449870643" sldId="307"/>
            <ac:spMk id="6" creationId="{2841F680-2B57-C731-B732-FF1720B3F0D3}"/>
          </ac:spMkLst>
        </pc:spChg>
        <pc:spChg chg="add del mod">
          <ac:chgData name="Tomoyuki Ueda" userId="14975d2eb860b0ea" providerId="LiveId" clId="{76914230-04F2-4B9A-9D2D-65A09D1A7156}" dt="2022-09-12T11:40:18.489" v="1234" actId="478"/>
          <ac:spMkLst>
            <pc:docMk/>
            <pc:sldMk cId="1449870643" sldId="307"/>
            <ac:spMk id="6" creationId="{68C9F96A-B30B-0134-49E5-BD3EFA1D109F}"/>
          </ac:spMkLst>
        </pc:spChg>
        <pc:spChg chg="add del mod">
          <ac:chgData name="Tomoyuki Ueda" userId="14975d2eb860b0ea" providerId="LiveId" clId="{76914230-04F2-4B9A-9D2D-65A09D1A7156}" dt="2022-09-12T11:43:26.630" v="1350" actId="478"/>
          <ac:spMkLst>
            <pc:docMk/>
            <pc:sldMk cId="1449870643" sldId="307"/>
            <ac:spMk id="7" creationId="{9B6934A9-55DD-64C1-3084-EDBA7C6FF838}"/>
          </ac:spMkLst>
        </pc:spChg>
        <pc:spChg chg="add mod">
          <ac:chgData name="Tomoyuki Ueda" userId="14975d2eb860b0ea" providerId="LiveId" clId="{76914230-04F2-4B9A-9D2D-65A09D1A7156}" dt="2022-09-12T12:16:26.905" v="1442" actId="1076"/>
          <ac:spMkLst>
            <pc:docMk/>
            <pc:sldMk cId="1449870643" sldId="307"/>
            <ac:spMk id="8" creationId="{D3862B0F-B01D-369D-F462-DF884A352D16}"/>
          </ac:spMkLst>
        </pc:spChg>
        <pc:spChg chg="add del mod">
          <ac:chgData name="Tomoyuki Ueda" userId="14975d2eb860b0ea" providerId="LiveId" clId="{76914230-04F2-4B9A-9D2D-65A09D1A7156}" dt="2022-09-12T12:14:44.722" v="1407" actId="478"/>
          <ac:spMkLst>
            <pc:docMk/>
            <pc:sldMk cId="1449870643" sldId="307"/>
            <ac:spMk id="9" creationId="{3A5C5E95-21BF-637D-49DE-F15ED15F66D5}"/>
          </ac:spMkLst>
        </pc:spChg>
        <pc:spChg chg="add mod">
          <ac:chgData name="Tomoyuki Ueda" userId="14975d2eb860b0ea" providerId="LiveId" clId="{76914230-04F2-4B9A-9D2D-65A09D1A7156}" dt="2022-09-12T12:15:02.008" v="1413" actId="571"/>
          <ac:spMkLst>
            <pc:docMk/>
            <pc:sldMk cId="1449870643" sldId="307"/>
            <ac:spMk id="13" creationId="{6BD3B28D-CAFC-FC4E-5FF4-1DCA32F129EF}"/>
          </ac:spMkLst>
        </pc:spChg>
        <pc:spChg chg="add mod">
          <ac:chgData name="Tomoyuki Ueda" userId="14975d2eb860b0ea" providerId="LiveId" clId="{76914230-04F2-4B9A-9D2D-65A09D1A7156}" dt="2022-09-12T12:15:20.673" v="1417"/>
          <ac:spMkLst>
            <pc:docMk/>
            <pc:sldMk cId="1449870643" sldId="307"/>
            <ac:spMk id="15" creationId="{106FE11F-DE09-199D-2C0B-2F1A03A431ED}"/>
          </ac:spMkLst>
        </pc:spChg>
        <pc:spChg chg="add del mod">
          <ac:chgData name="Tomoyuki Ueda" userId="14975d2eb860b0ea" providerId="LiveId" clId="{76914230-04F2-4B9A-9D2D-65A09D1A7156}" dt="2022-09-12T12:15:53.244" v="1420"/>
          <ac:spMkLst>
            <pc:docMk/>
            <pc:sldMk cId="1449870643" sldId="307"/>
            <ac:spMk id="16" creationId="{616A85D5-2E3B-3E6C-F95D-E044CA5D199D}"/>
          </ac:spMkLst>
        </pc:spChg>
        <pc:spChg chg="add mod">
          <ac:chgData name="Tomoyuki Ueda" userId="14975d2eb860b0ea" providerId="LiveId" clId="{76914230-04F2-4B9A-9D2D-65A09D1A7156}" dt="2022-09-12T12:20:40.966" v="1501" actId="1076"/>
          <ac:spMkLst>
            <pc:docMk/>
            <pc:sldMk cId="1449870643" sldId="307"/>
            <ac:spMk id="17" creationId="{8B38871E-89E5-3718-A3D7-861F29EBBF21}"/>
          </ac:spMkLst>
        </pc:spChg>
        <pc:cxnChg chg="add mod">
          <ac:chgData name="Tomoyuki Ueda" userId="14975d2eb860b0ea" providerId="LiveId" clId="{76914230-04F2-4B9A-9D2D-65A09D1A7156}" dt="2022-09-12T12:20:22.551" v="1500" actId="14100"/>
          <ac:cxnSpMkLst>
            <pc:docMk/>
            <pc:sldMk cId="1449870643" sldId="307"/>
            <ac:cxnSpMk id="10" creationId="{D41DD5A5-8BEC-5E4A-215A-F63224F316C4}"/>
          </ac:cxnSpMkLst>
        </pc:cxnChg>
        <pc:cxnChg chg="add mod">
          <ac:chgData name="Tomoyuki Ueda" userId="14975d2eb860b0ea" providerId="LiveId" clId="{76914230-04F2-4B9A-9D2D-65A09D1A7156}" dt="2022-09-12T12:15:07.986" v="1414" actId="1076"/>
          <ac:cxnSpMkLst>
            <pc:docMk/>
            <pc:sldMk cId="1449870643" sldId="307"/>
            <ac:cxnSpMk id="11" creationId="{DC3B0373-734D-FD5B-9812-E696BB1BB5CA}"/>
          </ac:cxnSpMkLst>
        </pc:cxnChg>
        <pc:cxnChg chg="add mod">
          <ac:chgData name="Tomoyuki Ueda" userId="14975d2eb860b0ea" providerId="LiveId" clId="{76914230-04F2-4B9A-9D2D-65A09D1A7156}" dt="2022-09-12T12:15:02.008" v="1413" actId="571"/>
          <ac:cxnSpMkLst>
            <pc:docMk/>
            <pc:sldMk cId="1449870643" sldId="307"/>
            <ac:cxnSpMk id="14" creationId="{C140FFDE-092A-4195-5BCD-4D610AB18BEB}"/>
          </ac:cxnSpMkLst>
        </pc:cxnChg>
        <pc:cxnChg chg="add del mod">
          <ac:chgData name="Tomoyuki Ueda" userId="14975d2eb860b0ea" providerId="LiveId" clId="{76914230-04F2-4B9A-9D2D-65A09D1A7156}" dt="2022-09-12T12:24:25.232" v="1541" actId="1076"/>
          <ac:cxnSpMkLst>
            <pc:docMk/>
            <pc:sldMk cId="1449870643" sldId="307"/>
            <ac:cxnSpMk id="19" creationId="{75D37AF2-0ADC-37A1-8972-E5DCC7D01E2F}"/>
          </ac:cxnSpMkLst>
        </pc:cxnChg>
        <pc:cxnChg chg="add del mod">
          <ac:chgData name="Tomoyuki Ueda" userId="14975d2eb860b0ea" providerId="LiveId" clId="{76914230-04F2-4B9A-9D2D-65A09D1A7156}" dt="2022-09-12T12:24:25.232" v="1541" actId="1076"/>
          <ac:cxnSpMkLst>
            <pc:docMk/>
            <pc:sldMk cId="1449870643" sldId="307"/>
            <ac:cxnSpMk id="21" creationId="{C4EDF702-8789-4727-7670-D18004CDE0A1}"/>
          </ac:cxnSpMkLst>
        </pc:cxnChg>
        <pc:cxnChg chg="add mod">
          <ac:chgData name="Tomoyuki Ueda" userId="14975d2eb860b0ea" providerId="LiveId" clId="{76914230-04F2-4B9A-9D2D-65A09D1A7156}" dt="2022-09-12T12:24:25.232" v="1541" actId="1076"/>
          <ac:cxnSpMkLst>
            <pc:docMk/>
            <pc:sldMk cId="1449870643" sldId="307"/>
            <ac:cxnSpMk id="30" creationId="{6BD2824D-36D0-308B-FB5C-BB07468DA597}"/>
          </ac:cxnSpMkLst>
        </pc:cxnChg>
        <pc:cxnChg chg="add mod">
          <ac:chgData name="Tomoyuki Ueda" userId="14975d2eb860b0ea" providerId="LiveId" clId="{76914230-04F2-4B9A-9D2D-65A09D1A7156}" dt="2022-09-12T12:24:25.232" v="1541" actId="1076"/>
          <ac:cxnSpMkLst>
            <pc:docMk/>
            <pc:sldMk cId="1449870643" sldId="307"/>
            <ac:cxnSpMk id="31" creationId="{F275B2EA-8C33-3644-1C69-02BB1841ED7B}"/>
          </ac:cxnSpMkLst>
        </pc:cxnChg>
        <pc:cxnChg chg="add mod">
          <ac:chgData name="Tomoyuki Ueda" userId="14975d2eb860b0ea" providerId="LiveId" clId="{76914230-04F2-4B9A-9D2D-65A09D1A7156}" dt="2022-09-12T12:24:56.030" v="1545" actId="1076"/>
          <ac:cxnSpMkLst>
            <pc:docMk/>
            <pc:sldMk cId="1449870643" sldId="307"/>
            <ac:cxnSpMk id="32" creationId="{D941AF72-099B-DF1D-FEAB-8B8DC5476B0C}"/>
          </ac:cxnSpMkLst>
        </pc:cxnChg>
        <pc:cxnChg chg="add mod">
          <ac:chgData name="Tomoyuki Ueda" userId="14975d2eb860b0ea" providerId="LiveId" clId="{76914230-04F2-4B9A-9D2D-65A09D1A7156}" dt="2022-09-12T12:24:56.030" v="1545" actId="1076"/>
          <ac:cxnSpMkLst>
            <pc:docMk/>
            <pc:sldMk cId="1449870643" sldId="307"/>
            <ac:cxnSpMk id="33" creationId="{C4A04765-AAF9-AB5E-DBC8-512E6223751E}"/>
          </ac:cxnSpMkLst>
        </pc:cxnChg>
        <pc:cxnChg chg="add mod">
          <ac:chgData name="Tomoyuki Ueda" userId="14975d2eb860b0ea" providerId="LiveId" clId="{76914230-04F2-4B9A-9D2D-65A09D1A7156}" dt="2022-09-12T12:22:52.577" v="1529" actId="208"/>
          <ac:cxnSpMkLst>
            <pc:docMk/>
            <pc:sldMk cId="1449870643" sldId="307"/>
            <ac:cxnSpMk id="34" creationId="{5398CC6C-E683-6849-7788-8F190C535B3F}"/>
          </ac:cxnSpMkLst>
        </pc:cxnChg>
        <pc:cxnChg chg="add mod">
          <ac:chgData name="Tomoyuki Ueda" userId="14975d2eb860b0ea" providerId="LiveId" clId="{76914230-04F2-4B9A-9D2D-65A09D1A7156}" dt="2022-09-12T12:22:52.577" v="1529" actId="208"/>
          <ac:cxnSpMkLst>
            <pc:docMk/>
            <pc:sldMk cId="1449870643" sldId="307"/>
            <ac:cxnSpMk id="35" creationId="{E6F47EA8-95D4-9F26-BF83-7DE0E57F97CF}"/>
          </ac:cxnSpMkLst>
        </pc:cxnChg>
        <pc:cxnChg chg="add del mod">
          <ac:chgData name="Tomoyuki Ueda" userId="14975d2eb860b0ea" providerId="LiveId" clId="{76914230-04F2-4B9A-9D2D-65A09D1A7156}" dt="2022-09-12T12:19:28.882" v="1478"/>
          <ac:cxnSpMkLst>
            <pc:docMk/>
            <pc:sldMk cId="1449870643" sldId="307"/>
            <ac:cxnSpMk id="36" creationId="{281858BA-D2FB-6F95-6A66-1E1B3A56B89A}"/>
          </ac:cxnSpMkLst>
        </pc:cxnChg>
        <pc:cxnChg chg="add del mod">
          <ac:chgData name="Tomoyuki Ueda" userId="14975d2eb860b0ea" providerId="LiveId" clId="{76914230-04F2-4B9A-9D2D-65A09D1A7156}" dt="2022-09-12T12:19:28.882" v="1478"/>
          <ac:cxnSpMkLst>
            <pc:docMk/>
            <pc:sldMk cId="1449870643" sldId="307"/>
            <ac:cxnSpMk id="37" creationId="{E6C097FF-9CEF-4D65-14EB-5BA035202E71}"/>
          </ac:cxnSpMkLst>
        </pc:cxnChg>
        <pc:cxnChg chg="add del mod">
          <ac:chgData name="Tomoyuki Ueda" userId="14975d2eb860b0ea" providerId="LiveId" clId="{76914230-04F2-4B9A-9D2D-65A09D1A7156}" dt="2022-09-12T12:19:28.882" v="1478"/>
          <ac:cxnSpMkLst>
            <pc:docMk/>
            <pc:sldMk cId="1449870643" sldId="307"/>
            <ac:cxnSpMk id="38" creationId="{AE4F4762-9D30-42F6-806A-FA5F6842CB2B}"/>
          </ac:cxnSpMkLst>
        </pc:cxnChg>
        <pc:cxnChg chg="add del mod">
          <ac:chgData name="Tomoyuki Ueda" userId="14975d2eb860b0ea" providerId="LiveId" clId="{76914230-04F2-4B9A-9D2D-65A09D1A7156}" dt="2022-09-12T12:19:28.882" v="1478"/>
          <ac:cxnSpMkLst>
            <pc:docMk/>
            <pc:sldMk cId="1449870643" sldId="307"/>
            <ac:cxnSpMk id="39" creationId="{B96C35CC-2203-38DF-D275-61A48D67E3BF}"/>
          </ac:cxnSpMkLst>
        </pc:cxnChg>
        <pc:cxnChg chg="add mod">
          <ac:chgData name="Tomoyuki Ueda" userId="14975d2eb860b0ea" providerId="LiveId" clId="{76914230-04F2-4B9A-9D2D-65A09D1A7156}" dt="2022-09-12T12:22:52.577" v="1529" actId="208"/>
          <ac:cxnSpMkLst>
            <pc:docMk/>
            <pc:sldMk cId="1449870643" sldId="307"/>
            <ac:cxnSpMk id="41" creationId="{A2D204CE-D424-F044-4E2B-BC83E383DF31}"/>
          </ac:cxnSpMkLst>
        </pc:cxnChg>
        <pc:cxnChg chg="add mod">
          <ac:chgData name="Tomoyuki Ueda" userId="14975d2eb860b0ea" providerId="LiveId" clId="{76914230-04F2-4B9A-9D2D-65A09D1A7156}" dt="2022-09-12T12:22:52.577" v="1529" actId="208"/>
          <ac:cxnSpMkLst>
            <pc:docMk/>
            <pc:sldMk cId="1449870643" sldId="307"/>
            <ac:cxnSpMk id="42" creationId="{1F155D02-A856-1885-044E-E729C46343FD}"/>
          </ac:cxnSpMkLst>
        </pc:cxnChg>
        <pc:cxnChg chg="add mod">
          <ac:chgData name="Tomoyuki Ueda" userId="14975d2eb860b0ea" providerId="LiveId" clId="{76914230-04F2-4B9A-9D2D-65A09D1A7156}" dt="2022-09-12T12:22:52.577" v="1529" actId="208"/>
          <ac:cxnSpMkLst>
            <pc:docMk/>
            <pc:sldMk cId="1449870643" sldId="307"/>
            <ac:cxnSpMk id="43" creationId="{FB4A9154-741A-75B1-3B6E-A5E16F9F91BF}"/>
          </ac:cxnSpMkLst>
        </pc:cxnChg>
        <pc:cxnChg chg="add mod">
          <ac:chgData name="Tomoyuki Ueda" userId="14975d2eb860b0ea" providerId="LiveId" clId="{76914230-04F2-4B9A-9D2D-65A09D1A7156}" dt="2022-09-12T12:22:52.577" v="1529" actId="208"/>
          <ac:cxnSpMkLst>
            <pc:docMk/>
            <pc:sldMk cId="1449870643" sldId="307"/>
            <ac:cxnSpMk id="44" creationId="{075CBC10-1759-4184-C535-E2E1BDA4B705}"/>
          </ac:cxnSpMkLst>
        </pc:cxnChg>
        <pc:cxnChg chg="add mod">
          <ac:chgData name="Tomoyuki Ueda" userId="14975d2eb860b0ea" providerId="LiveId" clId="{76914230-04F2-4B9A-9D2D-65A09D1A7156}" dt="2022-09-12T12:24:16.615" v="1540" actId="1076"/>
          <ac:cxnSpMkLst>
            <pc:docMk/>
            <pc:sldMk cId="1449870643" sldId="307"/>
            <ac:cxnSpMk id="49" creationId="{60E3BBD2-B17F-55A6-4772-5B3F4DDB3132}"/>
          </ac:cxnSpMkLst>
        </pc:cxnChg>
        <pc:cxnChg chg="add mod">
          <ac:chgData name="Tomoyuki Ueda" userId="14975d2eb860b0ea" providerId="LiveId" clId="{76914230-04F2-4B9A-9D2D-65A09D1A7156}" dt="2022-09-12T12:22:52.577" v="1529" actId="208"/>
          <ac:cxnSpMkLst>
            <pc:docMk/>
            <pc:sldMk cId="1449870643" sldId="307"/>
            <ac:cxnSpMk id="50" creationId="{D4CE4365-4C58-1BF5-786D-9B7C476A0A7C}"/>
          </ac:cxnSpMkLst>
        </pc:cxnChg>
        <pc:cxnChg chg="add mod">
          <ac:chgData name="Tomoyuki Ueda" userId="14975d2eb860b0ea" providerId="LiveId" clId="{76914230-04F2-4B9A-9D2D-65A09D1A7156}" dt="2022-09-12T12:22:52.577" v="1529" actId="208"/>
          <ac:cxnSpMkLst>
            <pc:docMk/>
            <pc:sldMk cId="1449870643" sldId="307"/>
            <ac:cxnSpMk id="51" creationId="{0F18FAA4-91DE-0FF4-6F17-CF16EF9CC563}"/>
          </ac:cxnSpMkLst>
        </pc:cxnChg>
        <pc:cxnChg chg="add mod">
          <ac:chgData name="Tomoyuki Ueda" userId="14975d2eb860b0ea" providerId="LiveId" clId="{76914230-04F2-4B9A-9D2D-65A09D1A7156}" dt="2022-09-12T12:22:52.577" v="1529" actId="208"/>
          <ac:cxnSpMkLst>
            <pc:docMk/>
            <pc:sldMk cId="1449870643" sldId="307"/>
            <ac:cxnSpMk id="52" creationId="{858E5D5A-DA2D-9A06-F77A-CD3CB54293A3}"/>
          </ac:cxnSpMkLst>
        </pc:cxnChg>
        <pc:cxnChg chg="add mod">
          <ac:chgData name="Tomoyuki Ueda" userId="14975d2eb860b0ea" providerId="LiveId" clId="{76914230-04F2-4B9A-9D2D-65A09D1A7156}" dt="2022-09-12T12:22:52.577" v="1529" actId="208"/>
          <ac:cxnSpMkLst>
            <pc:docMk/>
            <pc:sldMk cId="1449870643" sldId="307"/>
            <ac:cxnSpMk id="53" creationId="{EDEC1E7D-5C98-6216-D453-E41D53783D0B}"/>
          </ac:cxnSpMkLst>
        </pc:cxnChg>
        <pc:cxnChg chg="add mod">
          <ac:chgData name="Tomoyuki Ueda" userId="14975d2eb860b0ea" providerId="LiveId" clId="{76914230-04F2-4B9A-9D2D-65A09D1A7156}" dt="2022-09-12T12:22:52.577" v="1529" actId="208"/>
          <ac:cxnSpMkLst>
            <pc:docMk/>
            <pc:sldMk cId="1449870643" sldId="307"/>
            <ac:cxnSpMk id="54" creationId="{591C9339-8765-3847-E2A2-2032AC375A99}"/>
          </ac:cxnSpMkLst>
        </pc:cxnChg>
        <pc:cxnChg chg="add mod">
          <ac:chgData name="Tomoyuki Ueda" userId="14975d2eb860b0ea" providerId="LiveId" clId="{76914230-04F2-4B9A-9D2D-65A09D1A7156}" dt="2022-09-12T12:22:52.577" v="1529" actId="208"/>
          <ac:cxnSpMkLst>
            <pc:docMk/>
            <pc:sldMk cId="1449870643" sldId="307"/>
            <ac:cxnSpMk id="55" creationId="{1529CF6D-6680-5E72-8180-6D71373365A8}"/>
          </ac:cxnSpMkLst>
        </pc:cxnChg>
        <pc:cxnChg chg="add mod">
          <ac:chgData name="Tomoyuki Ueda" userId="14975d2eb860b0ea" providerId="LiveId" clId="{76914230-04F2-4B9A-9D2D-65A09D1A7156}" dt="2022-09-12T12:22:52.577" v="1529" actId="208"/>
          <ac:cxnSpMkLst>
            <pc:docMk/>
            <pc:sldMk cId="1449870643" sldId="307"/>
            <ac:cxnSpMk id="56" creationId="{953F7507-02AE-4DE2-B546-1112372E14F7}"/>
          </ac:cxnSpMkLst>
        </pc:cxnChg>
        <pc:cxnChg chg="add mod">
          <ac:chgData name="Tomoyuki Ueda" userId="14975d2eb860b0ea" providerId="LiveId" clId="{76914230-04F2-4B9A-9D2D-65A09D1A7156}" dt="2022-09-12T12:22:52.577" v="1529" actId="208"/>
          <ac:cxnSpMkLst>
            <pc:docMk/>
            <pc:sldMk cId="1449870643" sldId="307"/>
            <ac:cxnSpMk id="57" creationId="{687FCD79-6C54-D8F5-5EFA-9529E2655EBB}"/>
          </ac:cxnSpMkLst>
        </pc:cxnChg>
        <pc:cxnChg chg="add mod">
          <ac:chgData name="Tomoyuki Ueda" userId="14975d2eb860b0ea" providerId="LiveId" clId="{76914230-04F2-4B9A-9D2D-65A09D1A7156}" dt="2022-09-12T12:22:52.577" v="1529" actId="208"/>
          <ac:cxnSpMkLst>
            <pc:docMk/>
            <pc:sldMk cId="1449870643" sldId="307"/>
            <ac:cxnSpMk id="58" creationId="{8E76517B-977E-7551-2A02-342F3279ACDF}"/>
          </ac:cxnSpMkLst>
        </pc:cxnChg>
        <pc:cxnChg chg="add mod">
          <ac:chgData name="Tomoyuki Ueda" userId="14975d2eb860b0ea" providerId="LiveId" clId="{76914230-04F2-4B9A-9D2D-65A09D1A7156}" dt="2022-09-12T12:22:52.577" v="1529" actId="208"/>
          <ac:cxnSpMkLst>
            <pc:docMk/>
            <pc:sldMk cId="1449870643" sldId="307"/>
            <ac:cxnSpMk id="59" creationId="{E58529B7-2E71-FD62-1910-D481524FC208}"/>
          </ac:cxnSpMkLst>
        </pc:cxnChg>
        <pc:cxnChg chg="add mod">
          <ac:chgData name="Tomoyuki Ueda" userId="14975d2eb860b0ea" providerId="LiveId" clId="{76914230-04F2-4B9A-9D2D-65A09D1A7156}" dt="2022-09-12T12:22:52.577" v="1529" actId="208"/>
          <ac:cxnSpMkLst>
            <pc:docMk/>
            <pc:sldMk cId="1449870643" sldId="307"/>
            <ac:cxnSpMk id="60" creationId="{693488CA-E6AD-03E7-68DD-8D27A55321A9}"/>
          </ac:cxnSpMkLst>
        </pc:cxnChg>
        <pc:cxnChg chg="add mod">
          <ac:chgData name="Tomoyuki Ueda" userId="14975d2eb860b0ea" providerId="LiveId" clId="{76914230-04F2-4B9A-9D2D-65A09D1A7156}" dt="2022-09-12T12:22:52.577" v="1529" actId="208"/>
          <ac:cxnSpMkLst>
            <pc:docMk/>
            <pc:sldMk cId="1449870643" sldId="307"/>
            <ac:cxnSpMk id="61" creationId="{A3D60516-4A60-3C54-9181-E875424B6B5D}"/>
          </ac:cxnSpMkLst>
        </pc:cxnChg>
        <pc:cxnChg chg="add mod">
          <ac:chgData name="Tomoyuki Ueda" userId="14975d2eb860b0ea" providerId="LiveId" clId="{76914230-04F2-4B9A-9D2D-65A09D1A7156}" dt="2022-09-12T12:22:52.577" v="1529" actId="208"/>
          <ac:cxnSpMkLst>
            <pc:docMk/>
            <pc:sldMk cId="1449870643" sldId="307"/>
            <ac:cxnSpMk id="62" creationId="{C92ED702-AD12-6356-D800-DBF633BD7239}"/>
          </ac:cxnSpMkLst>
        </pc:cxnChg>
        <pc:cxnChg chg="add del mod">
          <ac:chgData name="Tomoyuki Ueda" userId="14975d2eb860b0ea" providerId="LiveId" clId="{76914230-04F2-4B9A-9D2D-65A09D1A7156}" dt="2022-09-12T12:24:28.274" v="1542" actId="478"/>
          <ac:cxnSpMkLst>
            <pc:docMk/>
            <pc:sldMk cId="1449870643" sldId="307"/>
            <ac:cxnSpMk id="63" creationId="{2ED9E728-268C-C2F8-02DF-E7A7400FA8DB}"/>
          </ac:cxnSpMkLst>
        </pc:cxnChg>
        <pc:cxnChg chg="add del mod">
          <ac:chgData name="Tomoyuki Ueda" userId="14975d2eb860b0ea" providerId="LiveId" clId="{76914230-04F2-4B9A-9D2D-65A09D1A7156}" dt="2022-09-12T12:24:28.274" v="1542" actId="478"/>
          <ac:cxnSpMkLst>
            <pc:docMk/>
            <pc:sldMk cId="1449870643" sldId="307"/>
            <ac:cxnSpMk id="64" creationId="{B7CA161D-5510-F932-07B7-A45D051E4DCA}"/>
          </ac:cxnSpMkLst>
        </pc:cxnChg>
        <pc:cxnChg chg="add del mod">
          <ac:chgData name="Tomoyuki Ueda" userId="14975d2eb860b0ea" providerId="LiveId" clId="{76914230-04F2-4B9A-9D2D-65A09D1A7156}" dt="2022-09-12T12:24:28.274" v="1542" actId="478"/>
          <ac:cxnSpMkLst>
            <pc:docMk/>
            <pc:sldMk cId="1449870643" sldId="307"/>
            <ac:cxnSpMk id="65" creationId="{93715428-0E4B-AB31-4133-B28D509810F8}"/>
          </ac:cxnSpMkLst>
        </pc:cxnChg>
        <pc:cxnChg chg="add del mod">
          <ac:chgData name="Tomoyuki Ueda" userId="14975d2eb860b0ea" providerId="LiveId" clId="{76914230-04F2-4B9A-9D2D-65A09D1A7156}" dt="2022-09-12T12:24:28.274" v="1542" actId="478"/>
          <ac:cxnSpMkLst>
            <pc:docMk/>
            <pc:sldMk cId="1449870643" sldId="307"/>
            <ac:cxnSpMk id="66" creationId="{9337DB48-8DE9-C013-966D-C549BD4F43D2}"/>
          </ac:cxnSpMkLst>
        </pc:cxnChg>
        <pc:cxnChg chg="add mod">
          <ac:chgData name="Tomoyuki Ueda" userId="14975d2eb860b0ea" providerId="LiveId" clId="{76914230-04F2-4B9A-9D2D-65A09D1A7156}" dt="2022-09-12T12:24:13.472" v="1539" actId="1076"/>
          <ac:cxnSpMkLst>
            <pc:docMk/>
            <pc:sldMk cId="1449870643" sldId="307"/>
            <ac:cxnSpMk id="67" creationId="{F96BEB5C-54F2-30BB-A197-604D77E03609}"/>
          </ac:cxnSpMkLst>
        </pc:cxnChg>
        <pc:cxnChg chg="add mod">
          <ac:chgData name="Tomoyuki Ueda" userId="14975d2eb860b0ea" providerId="LiveId" clId="{76914230-04F2-4B9A-9D2D-65A09D1A7156}" dt="2022-09-12T12:24:13.472" v="1539" actId="1076"/>
          <ac:cxnSpMkLst>
            <pc:docMk/>
            <pc:sldMk cId="1449870643" sldId="307"/>
            <ac:cxnSpMk id="68" creationId="{6B38ABA0-316A-B984-29DC-54571BCD2702}"/>
          </ac:cxnSpMkLst>
        </pc:cxnChg>
        <pc:cxnChg chg="add mod">
          <ac:chgData name="Tomoyuki Ueda" userId="14975d2eb860b0ea" providerId="LiveId" clId="{76914230-04F2-4B9A-9D2D-65A09D1A7156}" dt="2022-09-12T12:24:13.472" v="1539" actId="1076"/>
          <ac:cxnSpMkLst>
            <pc:docMk/>
            <pc:sldMk cId="1449870643" sldId="307"/>
            <ac:cxnSpMk id="69" creationId="{7A4FFC61-A69C-77DD-4697-1C52642FE826}"/>
          </ac:cxnSpMkLst>
        </pc:cxnChg>
        <pc:cxnChg chg="add mod">
          <ac:chgData name="Tomoyuki Ueda" userId="14975d2eb860b0ea" providerId="LiveId" clId="{76914230-04F2-4B9A-9D2D-65A09D1A7156}" dt="2022-09-12T12:24:13.472" v="1539" actId="1076"/>
          <ac:cxnSpMkLst>
            <pc:docMk/>
            <pc:sldMk cId="1449870643" sldId="307"/>
            <ac:cxnSpMk id="70" creationId="{ABF6D7B3-27B7-FCE3-B501-11C2A918491E}"/>
          </ac:cxnSpMkLst>
        </pc:cxnChg>
        <pc:cxnChg chg="add mod">
          <ac:chgData name="Tomoyuki Ueda" userId="14975d2eb860b0ea" providerId="LiveId" clId="{76914230-04F2-4B9A-9D2D-65A09D1A7156}" dt="2022-09-12T12:25:04.011" v="1546" actId="1076"/>
          <ac:cxnSpMkLst>
            <pc:docMk/>
            <pc:sldMk cId="1449870643" sldId="307"/>
            <ac:cxnSpMk id="71" creationId="{C1641532-65EE-5A32-CB92-A475308256E2}"/>
          </ac:cxnSpMkLst>
        </pc:cxnChg>
        <pc:cxnChg chg="add mod">
          <ac:chgData name="Tomoyuki Ueda" userId="14975d2eb860b0ea" providerId="LiveId" clId="{76914230-04F2-4B9A-9D2D-65A09D1A7156}" dt="2022-09-12T12:25:04.011" v="1546" actId="1076"/>
          <ac:cxnSpMkLst>
            <pc:docMk/>
            <pc:sldMk cId="1449870643" sldId="307"/>
            <ac:cxnSpMk id="72" creationId="{F533A638-582A-E8CC-356C-140C4E82950B}"/>
          </ac:cxnSpMkLst>
        </pc:cxnChg>
        <pc:cxnChg chg="add mod">
          <ac:chgData name="Tomoyuki Ueda" userId="14975d2eb860b0ea" providerId="LiveId" clId="{76914230-04F2-4B9A-9D2D-65A09D1A7156}" dt="2022-09-12T12:25:08.951" v="1547" actId="1076"/>
          <ac:cxnSpMkLst>
            <pc:docMk/>
            <pc:sldMk cId="1449870643" sldId="307"/>
            <ac:cxnSpMk id="73" creationId="{D2909E18-795D-43CF-12C9-AB98556C995C}"/>
          </ac:cxnSpMkLst>
        </pc:cxnChg>
        <pc:cxnChg chg="add mod">
          <ac:chgData name="Tomoyuki Ueda" userId="14975d2eb860b0ea" providerId="LiveId" clId="{76914230-04F2-4B9A-9D2D-65A09D1A7156}" dt="2022-09-12T12:25:08.951" v="1547" actId="1076"/>
          <ac:cxnSpMkLst>
            <pc:docMk/>
            <pc:sldMk cId="1449870643" sldId="307"/>
            <ac:cxnSpMk id="74" creationId="{2801E6D5-3BBE-24CC-3424-367203EAF552}"/>
          </ac:cxnSpMkLst>
        </pc:cxnChg>
        <pc:cxnChg chg="add del mod">
          <ac:chgData name="Tomoyuki Ueda" userId="14975d2eb860b0ea" providerId="LiveId" clId="{76914230-04F2-4B9A-9D2D-65A09D1A7156}" dt="2022-09-12T12:24:28.274" v="1542" actId="478"/>
          <ac:cxnSpMkLst>
            <pc:docMk/>
            <pc:sldMk cId="1449870643" sldId="307"/>
            <ac:cxnSpMk id="75" creationId="{84D1CA15-CF32-1FEC-0449-363C33890F68}"/>
          </ac:cxnSpMkLst>
        </pc:cxnChg>
        <pc:cxnChg chg="add del mod">
          <ac:chgData name="Tomoyuki Ueda" userId="14975d2eb860b0ea" providerId="LiveId" clId="{76914230-04F2-4B9A-9D2D-65A09D1A7156}" dt="2022-09-12T12:24:28.274" v="1542" actId="478"/>
          <ac:cxnSpMkLst>
            <pc:docMk/>
            <pc:sldMk cId="1449870643" sldId="307"/>
            <ac:cxnSpMk id="76" creationId="{2758AFB8-C511-B0D8-F32E-AC677EA81A7F}"/>
          </ac:cxnSpMkLst>
        </pc:cxnChg>
        <pc:cxnChg chg="add del mod">
          <ac:chgData name="Tomoyuki Ueda" userId="14975d2eb860b0ea" providerId="LiveId" clId="{76914230-04F2-4B9A-9D2D-65A09D1A7156}" dt="2022-09-12T12:24:28.274" v="1542" actId="478"/>
          <ac:cxnSpMkLst>
            <pc:docMk/>
            <pc:sldMk cId="1449870643" sldId="307"/>
            <ac:cxnSpMk id="77" creationId="{8C27D63D-78D4-2ADE-E236-D898F1069333}"/>
          </ac:cxnSpMkLst>
        </pc:cxnChg>
        <pc:cxnChg chg="add del mod">
          <ac:chgData name="Tomoyuki Ueda" userId="14975d2eb860b0ea" providerId="LiveId" clId="{76914230-04F2-4B9A-9D2D-65A09D1A7156}" dt="2022-09-12T12:24:28.274" v="1542" actId="478"/>
          <ac:cxnSpMkLst>
            <pc:docMk/>
            <pc:sldMk cId="1449870643" sldId="307"/>
            <ac:cxnSpMk id="78" creationId="{86A878CC-00DC-D6A3-B7B7-99D8F2D13FD0}"/>
          </ac:cxnSpMkLst>
        </pc:cxnChg>
        <pc:cxnChg chg="add mod">
          <ac:chgData name="Tomoyuki Ueda" userId="14975d2eb860b0ea" providerId="LiveId" clId="{76914230-04F2-4B9A-9D2D-65A09D1A7156}" dt="2022-09-12T12:24:39.428" v="1543" actId="1076"/>
          <ac:cxnSpMkLst>
            <pc:docMk/>
            <pc:sldMk cId="1449870643" sldId="307"/>
            <ac:cxnSpMk id="79" creationId="{0E2FA745-DB70-87D3-3D44-3021B70226B7}"/>
          </ac:cxnSpMkLst>
        </pc:cxnChg>
        <pc:cxnChg chg="add mod">
          <ac:chgData name="Tomoyuki Ueda" userId="14975d2eb860b0ea" providerId="LiveId" clId="{76914230-04F2-4B9A-9D2D-65A09D1A7156}" dt="2022-09-12T12:24:39.428" v="1543" actId="1076"/>
          <ac:cxnSpMkLst>
            <pc:docMk/>
            <pc:sldMk cId="1449870643" sldId="307"/>
            <ac:cxnSpMk id="80" creationId="{443A38A8-CF53-F53C-050B-34E45AA6BA37}"/>
          </ac:cxnSpMkLst>
        </pc:cxnChg>
        <pc:cxnChg chg="add mod">
          <ac:chgData name="Tomoyuki Ueda" userId="14975d2eb860b0ea" providerId="LiveId" clId="{76914230-04F2-4B9A-9D2D-65A09D1A7156}" dt="2022-09-12T12:24:44.429" v="1544" actId="1076"/>
          <ac:cxnSpMkLst>
            <pc:docMk/>
            <pc:sldMk cId="1449870643" sldId="307"/>
            <ac:cxnSpMk id="81" creationId="{2F15A075-D29E-1D6D-51F1-91D57FE16523}"/>
          </ac:cxnSpMkLst>
        </pc:cxnChg>
        <pc:cxnChg chg="add mod">
          <ac:chgData name="Tomoyuki Ueda" userId="14975d2eb860b0ea" providerId="LiveId" clId="{76914230-04F2-4B9A-9D2D-65A09D1A7156}" dt="2022-09-12T12:24:44.429" v="1544" actId="1076"/>
          <ac:cxnSpMkLst>
            <pc:docMk/>
            <pc:sldMk cId="1449870643" sldId="307"/>
            <ac:cxnSpMk id="82" creationId="{9459DEED-B51D-412E-7CFD-F9C1C02AA3A7}"/>
          </ac:cxnSpMkLst>
        </pc:cxnChg>
        <pc:cxnChg chg="add mod">
          <ac:chgData name="Tomoyuki Ueda" userId="14975d2eb860b0ea" providerId="LiveId" clId="{76914230-04F2-4B9A-9D2D-65A09D1A7156}" dt="2022-09-12T12:24:13.472" v="1539" actId="1076"/>
          <ac:cxnSpMkLst>
            <pc:docMk/>
            <pc:sldMk cId="1449870643" sldId="307"/>
            <ac:cxnSpMk id="83" creationId="{32FFE9E0-D149-B174-D8B3-0A824DA883BF}"/>
          </ac:cxnSpMkLst>
        </pc:cxnChg>
        <pc:cxnChg chg="add mod">
          <ac:chgData name="Tomoyuki Ueda" userId="14975d2eb860b0ea" providerId="LiveId" clId="{76914230-04F2-4B9A-9D2D-65A09D1A7156}" dt="2022-09-12T12:24:13.472" v="1539" actId="1076"/>
          <ac:cxnSpMkLst>
            <pc:docMk/>
            <pc:sldMk cId="1449870643" sldId="307"/>
            <ac:cxnSpMk id="84" creationId="{D3AEB699-B24B-00A4-281B-26E20D0F026B}"/>
          </ac:cxnSpMkLst>
        </pc:cxnChg>
        <pc:cxnChg chg="add mod">
          <ac:chgData name="Tomoyuki Ueda" userId="14975d2eb860b0ea" providerId="LiveId" clId="{76914230-04F2-4B9A-9D2D-65A09D1A7156}" dt="2022-09-12T12:25:18.490" v="1549" actId="1076"/>
          <ac:cxnSpMkLst>
            <pc:docMk/>
            <pc:sldMk cId="1449870643" sldId="307"/>
            <ac:cxnSpMk id="85" creationId="{4904F8F9-9213-65DC-CC98-1364CA1DDB1C}"/>
          </ac:cxnSpMkLst>
        </pc:cxnChg>
        <pc:cxnChg chg="add mod">
          <ac:chgData name="Tomoyuki Ueda" userId="14975d2eb860b0ea" providerId="LiveId" clId="{76914230-04F2-4B9A-9D2D-65A09D1A7156}" dt="2022-09-12T12:25:18.490" v="1549" actId="1076"/>
          <ac:cxnSpMkLst>
            <pc:docMk/>
            <pc:sldMk cId="1449870643" sldId="307"/>
            <ac:cxnSpMk id="86" creationId="{77772128-8BBD-CDFF-69D6-FA2911148B9E}"/>
          </ac:cxnSpMkLst>
        </pc:cxnChg>
        <pc:cxnChg chg="add mod">
          <ac:chgData name="Tomoyuki Ueda" userId="14975d2eb860b0ea" providerId="LiveId" clId="{76914230-04F2-4B9A-9D2D-65A09D1A7156}" dt="2022-09-12T12:25:14.557" v="1548" actId="1076"/>
          <ac:cxnSpMkLst>
            <pc:docMk/>
            <pc:sldMk cId="1449870643" sldId="307"/>
            <ac:cxnSpMk id="87" creationId="{3E7D5288-3583-1BD0-2F79-45DA2ECBB7B5}"/>
          </ac:cxnSpMkLst>
        </pc:cxnChg>
        <pc:cxnChg chg="add mod">
          <ac:chgData name="Tomoyuki Ueda" userId="14975d2eb860b0ea" providerId="LiveId" clId="{76914230-04F2-4B9A-9D2D-65A09D1A7156}" dt="2022-09-12T12:25:14.557" v="1548" actId="1076"/>
          <ac:cxnSpMkLst>
            <pc:docMk/>
            <pc:sldMk cId="1449870643" sldId="307"/>
            <ac:cxnSpMk id="88" creationId="{21FC7496-1266-692D-700E-3ED7665A2A2E}"/>
          </ac:cxnSpMkLst>
        </pc:cxnChg>
      </pc:sldChg>
    </pc:docChg>
  </pc:docChgLst>
  <pc:docChgLst>
    <pc:chgData name="Tomoyuki Ueda" userId="14975d2eb860b0ea" providerId="LiveId" clId="{158A5930-31F5-4B6C-AF6D-DDC73460EE02}"/>
    <pc:docChg chg="custSel modSld">
      <pc:chgData name="Tomoyuki Ueda" userId="14975d2eb860b0ea" providerId="LiveId" clId="{158A5930-31F5-4B6C-AF6D-DDC73460EE02}" dt="2022-09-21T02:08:37.524" v="322" actId="20577"/>
      <pc:docMkLst>
        <pc:docMk/>
      </pc:docMkLst>
      <pc:sldChg chg="modSp mod">
        <pc:chgData name="Tomoyuki Ueda" userId="14975d2eb860b0ea" providerId="LiveId" clId="{158A5930-31F5-4B6C-AF6D-DDC73460EE02}" dt="2022-09-16T03:24:13.373" v="51" actId="20577"/>
        <pc:sldMkLst>
          <pc:docMk/>
          <pc:sldMk cId="3927562461" sldId="256"/>
        </pc:sldMkLst>
        <pc:spChg chg="mod">
          <ac:chgData name="Tomoyuki Ueda" userId="14975d2eb860b0ea" providerId="LiveId" clId="{158A5930-31F5-4B6C-AF6D-DDC73460EE02}" dt="2022-09-16T03:24:13.373" v="51" actId="20577"/>
          <ac:spMkLst>
            <pc:docMk/>
            <pc:sldMk cId="3927562461" sldId="256"/>
            <ac:spMk id="2" creationId="{00000000-0000-0000-0000-000000000000}"/>
          </ac:spMkLst>
        </pc:spChg>
      </pc:sldChg>
      <pc:sldChg chg="addSp modSp mod">
        <pc:chgData name="Tomoyuki Ueda" userId="14975d2eb860b0ea" providerId="LiveId" clId="{158A5930-31F5-4B6C-AF6D-DDC73460EE02}" dt="2022-09-21T02:01:18.748" v="66"/>
        <pc:sldMkLst>
          <pc:docMk/>
          <pc:sldMk cId="485999301" sldId="313"/>
        </pc:sldMkLst>
        <pc:spChg chg="add mod">
          <ac:chgData name="Tomoyuki Ueda" userId="14975d2eb860b0ea" providerId="LiveId" clId="{158A5930-31F5-4B6C-AF6D-DDC73460EE02}" dt="2022-09-21T02:01:18.748" v="66"/>
          <ac:spMkLst>
            <pc:docMk/>
            <pc:sldMk cId="485999301" sldId="313"/>
            <ac:spMk id="6" creationId="{C471E1E6-B689-B400-390E-E2A13DB68BCE}"/>
          </ac:spMkLst>
        </pc:spChg>
        <pc:spChg chg="mod">
          <ac:chgData name="Tomoyuki Ueda" userId="14975d2eb860b0ea" providerId="LiveId" clId="{158A5930-31F5-4B6C-AF6D-DDC73460EE02}" dt="2022-09-21T02:00:11.936" v="55" actId="1076"/>
          <ac:spMkLst>
            <pc:docMk/>
            <pc:sldMk cId="485999301" sldId="313"/>
            <ac:spMk id="8" creationId="{AD5A5AD1-2AD1-400F-DA49-194C16CA1AEB}"/>
          </ac:spMkLst>
        </pc:spChg>
        <pc:picChg chg="mod">
          <ac:chgData name="Tomoyuki Ueda" userId="14975d2eb860b0ea" providerId="LiveId" clId="{158A5930-31F5-4B6C-AF6D-DDC73460EE02}" dt="2022-09-21T02:00:07.399" v="54" actId="1076"/>
          <ac:picMkLst>
            <pc:docMk/>
            <pc:sldMk cId="485999301" sldId="313"/>
            <ac:picMk id="7" creationId="{39C5F360-9CA1-EAE0-C43E-0E4041570339}"/>
          </ac:picMkLst>
        </pc:picChg>
      </pc:sldChg>
      <pc:sldChg chg="addSp delSp modSp mod">
        <pc:chgData name="Tomoyuki Ueda" userId="14975d2eb860b0ea" providerId="LiveId" clId="{158A5930-31F5-4B6C-AF6D-DDC73460EE02}" dt="2022-09-21T02:01:13.446" v="65"/>
        <pc:sldMkLst>
          <pc:docMk/>
          <pc:sldMk cId="1577589813" sldId="314"/>
        </pc:sldMkLst>
        <pc:spChg chg="add del mod">
          <ac:chgData name="Tomoyuki Ueda" userId="14975d2eb860b0ea" providerId="LiveId" clId="{158A5930-31F5-4B6C-AF6D-DDC73460EE02}" dt="2022-09-21T02:01:12.598" v="64" actId="478"/>
          <ac:spMkLst>
            <pc:docMk/>
            <pc:sldMk cId="1577589813" sldId="314"/>
            <ac:spMk id="3" creationId="{68C0DA76-3AA7-4E0C-D88D-ACF21B5EC12C}"/>
          </ac:spMkLst>
        </pc:spChg>
        <pc:spChg chg="add mod">
          <ac:chgData name="Tomoyuki Ueda" userId="14975d2eb860b0ea" providerId="LiveId" clId="{158A5930-31F5-4B6C-AF6D-DDC73460EE02}" dt="2022-09-21T02:00:56.650" v="62"/>
          <ac:spMkLst>
            <pc:docMk/>
            <pc:sldMk cId="1577589813" sldId="314"/>
            <ac:spMk id="8" creationId="{125EA627-5746-7E98-E401-5E38FB335546}"/>
          </ac:spMkLst>
        </pc:spChg>
        <pc:spChg chg="add mod">
          <ac:chgData name="Tomoyuki Ueda" userId="14975d2eb860b0ea" providerId="LiveId" clId="{158A5930-31F5-4B6C-AF6D-DDC73460EE02}" dt="2022-09-21T02:01:13.446" v="65"/>
          <ac:spMkLst>
            <pc:docMk/>
            <pc:sldMk cId="1577589813" sldId="314"/>
            <ac:spMk id="10" creationId="{69979C18-313D-075A-3F47-967A62F54989}"/>
          </ac:spMkLst>
        </pc:spChg>
        <pc:spChg chg="del">
          <ac:chgData name="Tomoyuki Ueda" userId="14975d2eb860b0ea" providerId="LiveId" clId="{158A5930-31F5-4B6C-AF6D-DDC73460EE02}" dt="2022-09-21T02:00:56.503" v="61" actId="478"/>
          <ac:spMkLst>
            <pc:docMk/>
            <pc:sldMk cId="1577589813" sldId="314"/>
            <ac:spMk id="26" creationId="{E5B9F17F-891F-7A88-C0DC-8039D7BD66A6}"/>
          </ac:spMkLst>
        </pc:spChg>
      </pc:sldChg>
      <pc:sldChg chg="modNotesTx">
        <pc:chgData name="Tomoyuki Ueda" userId="14975d2eb860b0ea" providerId="LiveId" clId="{158A5930-31F5-4B6C-AF6D-DDC73460EE02}" dt="2022-09-21T02:08:37.524" v="322" actId="20577"/>
        <pc:sldMkLst>
          <pc:docMk/>
          <pc:sldMk cId="935333612" sldId="317"/>
        </pc:sldMkLst>
      </pc:sldChg>
      <pc:sldChg chg="addSp modSp mod">
        <pc:chgData name="Tomoyuki Ueda" userId="14975d2eb860b0ea" providerId="LiveId" clId="{158A5930-31F5-4B6C-AF6D-DDC73460EE02}" dt="2022-09-21T02:00:46.782" v="59" actId="1076"/>
        <pc:sldMkLst>
          <pc:docMk/>
          <pc:sldMk cId="3903758399" sldId="318"/>
        </pc:sldMkLst>
        <pc:spChg chg="mod">
          <ac:chgData name="Tomoyuki Ueda" userId="14975d2eb860b0ea" providerId="LiveId" clId="{158A5930-31F5-4B6C-AF6D-DDC73460EE02}" dt="2022-09-21T02:00:43.902" v="58" actId="1076"/>
          <ac:spMkLst>
            <pc:docMk/>
            <pc:sldMk cId="3903758399" sldId="318"/>
            <ac:spMk id="6" creationId="{D144EF11-FE05-74D0-F7C9-5B7DC236631B}"/>
          </ac:spMkLst>
        </pc:spChg>
        <pc:spChg chg="add mod">
          <ac:chgData name="Tomoyuki Ueda" userId="14975d2eb860b0ea" providerId="LiveId" clId="{158A5930-31F5-4B6C-AF6D-DDC73460EE02}" dt="2022-09-21T02:00:46.782" v="59" actId="1076"/>
          <ac:spMkLst>
            <pc:docMk/>
            <pc:sldMk cId="3903758399" sldId="318"/>
            <ac:spMk id="7" creationId="{D1084F6E-D13C-55F1-B59F-0B45C8AF335D}"/>
          </ac:spMkLst>
        </pc:spChg>
      </pc:sldChg>
    </pc:docChg>
  </pc:docChgLst>
  <pc:docChgLst>
    <pc:chgData name="Tomoyuki Ueda" userId="14975d2eb860b0ea" providerId="LiveId" clId="{9BC51D7F-4CDE-4BC8-8A5E-7CC2B3635E31}"/>
    <pc:docChg chg="undo redo custSel addSld delSld modSld sldOrd">
      <pc:chgData name="Tomoyuki Ueda" userId="14975d2eb860b0ea" providerId="LiveId" clId="{9BC51D7F-4CDE-4BC8-8A5E-7CC2B3635E31}" dt="2023-01-27T03:59:22.720" v="1447" actId="20577"/>
      <pc:docMkLst>
        <pc:docMk/>
      </pc:docMkLst>
      <pc:sldChg chg="del">
        <pc:chgData name="Tomoyuki Ueda" userId="14975d2eb860b0ea" providerId="LiveId" clId="{9BC51D7F-4CDE-4BC8-8A5E-7CC2B3635E31}" dt="2023-01-19T04:45:17.784" v="534" actId="47"/>
        <pc:sldMkLst>
          <pc:docMk/>
          <pc:sldMk cId="2790626849" sldId="285"/>
        </pc:sldMkLst>
      </pc:sldChg>
      <pc:sldChg chg="add">
        <pc:chgData name="Tomoyuki Ueda" userId="14975d2eb860b0ea" providerId="LiveId" clId="{9BC51D7F-4CDE-4BC8-8A5E-7CC2B3635E31}" dt="2023-01-26T03:43:09.973" v="735"/>
        <pc:sldMkLst>
          <pc:docMk/>
          <pc:sldMk cId="1734080772" sldId="303"/>
        </pc:sldMkLst>
      </pc:sldChg>
      <pc:sldChg chg="add">
        <pc:chgData name="Tomoyuki Ueda" userId="14975d2eb860b0ea" providerId="LiveId" clId="{9BC51D7F-4CDE-4BC8-8A5E-7CC2B3635E31}" dt="2023-01-26T03:43:09.973" v="735"/>
        <pc:sldMkLst>
          <pc:docMk/>
          <pc:sldMk cId="1272866300" sldId="304"/>
        </pc:sldMkLst>
      </pc:sldChg>
      <pc:sldChg chg="modSp mod ord">
        <pc:chgData name="Tomoyuki Ueda" userId="14975d2eb860b0ea" providerId="LiveId" clId="{9BC51D7F-4CDE-4BC8-8A5E-7CC2B3635E31}" dt="2023-01-26T03:38:45.792" v="734" actId="20577"/>
        <pc:sldMkLst>
          <pc:docMk/>
          <pc:sldMk cId="1449870643" sldId="307"/>
        </pc:sldMkLst>
        <pc:spChg chg="mod">
          <ac:chgData name="Tomoyuki Ueda" userId="14975d2eb860b0ea" providerId="LiveId" clId="{9BC51D7F-4CDE-4BC8-8A5E-7CC2B3635E31}" dt="2023-01-26T03:38:45.792" v="734" actId="20577"/>
          <ac:spMkLst>
            <pc:docMk/>
            <pc:sldMk cId="1449870643" sldId="307"/>
            <ac:spMk id="18" creationId="{BFE2DE8B-A80B-C71C-82F7-9384153C42A0}"/>
          </ac:spMkLst>
        </pc:spChg>
      </pc:sldChg>
      <pc:sldChg chg="modSp mod ord modNotesTx">
        <pc:chgData name="Tomoyuki Ueda" userId="14975d2eb860b0ea" providerId="LiveId" clId="{9BC51D7F-4CDE-4BC8-8A5E-7CC2B3635E31}" dt="2023-01-27T02:04:52.816" v="919" actId="20577"/>
        <pc:sldMkLst>
          <pc:docMk/>
          <pc:sldMk cId="4021410910" sldId="319"/>
        </pc:sldMkLst>
        <pc:spChg chg="mod">
          <ac:chgData name="Tomoyuki Ueda" userId="14975d2eb860b0ea" providerId="LiveId" clId="{9BC51D7F-4CDE-4BC8-8A5E-7CC2B3635E31}" dt="2023-01-27T01:55:37.646" v="746" actId="20577"/>
          <ac:spMkLst>
            <pc:docMk/>
            <pc:sldMk cId="4021410910" sldId="319"/>
            <ac:spMk id="2" creationId="{C1B35312-7415-6F4E-58F6-92092326A798}"/>
          </ac:spMkLst>
        </pc:spChg>
        <pc:spChg chg="mod">
          <ac:chgData name="Tomoyuki Ueda" userId="14975d2eb860b0ea" providerId="LiveId" clId="{9BC51D7F-4CDE-4BC8-8A5E-7CC2B3635E31}" dt="2023-01-27T02:04:52.816" v="919" actId="20577"/>
          <ac:spMkLst>
            <pc:docMk/>
            <pc:sldMk cId="4021410910" sldId="319"/>
            <ac:spMk id="3" creationId="{5D686FAB-93C1-FC76-42A9-A7E6FE175463}"/>
          </ac:spMkLst>
        </pc:spChg>
        <pc:spChg chg="mod">
          <ac:chgData name="Tomoyuki Ueda" userId="14975d2eb860b0ea" providerId="LiveId" clId="{9BC51D7F-4CDE-4BC8-8A5E-7CC2B3635E31}" dt="2023-01-25T01:36:35.720" v="644" actId="1076"/>
          <ac:spMkLst>
            <pc:docMk/>
            <pc:sldMk cId="4021410910" sldId="319"/>
            <ac:spMk id="9" creationId="{50CFFE9E-EA92-E3CF-9BB3-56CFBBB900D2}"/>
          </ac:spMkLst>
        </pc:spChg>
        <pc:spChg chg="mod">
          <ac:chgData name="Tomoyuki Ueda" userId="14975d2eb860b0ea" providerId="LiveId" clId="{9BC51D7F-4CDE-4BC8-8A5E-7CC2B3635E31}" dt="2023-01-25T01:36:35.720" v="644" actId="1076"/>
          <ac:spMkLst>
            <pc:docMk/>
            <pc:sldMk cId="4021410910" sldId="319"/>
            <ac:spMk id="10" creationId="{A348F18C-C82D-F30A-00E2-896F26CB4019}"/>
          </ac:spMkLst>
        </pc:spChg>
        <pc:spChg chg="mod">
          <ac:chgData name="Tomoyuki Ueda" userId="14975d2eb860b0ea" providerId="LiveId" clId="{9BC51D7F-4CDE-4BC8-8A5E-7CC2B3635E31}" dt="2023-01-25T01:36:35.720" v="644" actId="1076"/>
          <ac:spMkLst>
            <pc:docMk/>
            <pc:sldMk cId="4021410910" sldId="319"/>
            <ac:spMk id="15" creationId="{408F6600-7B36-4B33-C9E9-180A3099D2D8}"/>
          </ac:spMkLst>
        </pc:spChg>
        <pc:spChg chg="mod">
          <ac:chgData name="Tomoyuki Ueda" userId="14975d2eb860b0ea" providerId="LiveId" clId="{9BC51D7F-4CDE-4BC8-8A5E-7CC2B3635E31}" dt="2023-01-25T01:36:35.720" v="644" actId="1076"/>
          <ac:spMkLst>
            <pc:docMk/>
            <pc:sldMk cId="4021410910" sldId="319"/>
            <ac:spMk id="18" creationId="{518C5585-7214-D61E-D47A-16DB1FC296F5}"/>
          </ac:spMkLst>
        </pc:spChg>
        <pc:spChg chg="mod">
          <ac:chgData name="Tomoyuki Ueda" userId="14975d2eb860b0ea" providerId="LiveId" clId="{9BC51D7F-4CDE-4BC8-8A5E-7CC2B3635E31}" dt="2023-01-25T01:36:35.720" v="644" actId="1076"/>
          <ac:spMkLst>
            <pc:docMk/>
            <pc:sldMk cId="4021410910" sldId="319"/>
            <ac:spMk id="19" creationId="{0B78E632-5EFB-7691-967F-1BF466DBE102}"/>
          </ac:spMkLst>
        </pc:spChg>
        <pc:spChg chg="mod">
          <ac:chgData name="Tomoyuki Ueda" userId="14975d2eb860b0ea" providerId="LiveId" clId="{9BC51D7F-4CDE-4BC8-8A5E-7CC2B3635E31}" dt="2023-01-25T01:36:35.720" v="644" actId="1076"/>
          <ac:spMkLst>
            <pc:docMk/>
            <pc:sldMk cId="4021410910" sldId="319"/>
            <ac:spMk id="20" creationId="{821F9099-EEA6-401C-4276-6121C80C6278}"/>
          </ac:spMkLst>
        </pc:spChg>
        <pc:picChg chg="mod">
          <ac:chgData name="Tomoyuki Ueda" userId="14975d2eb860b0ea" providerId="LiveId" clId="{9BC51D7F-4CDE-4BC8-8A5E-7CC2B3635E31}" dt="2023-01-25T01:36:35.720" v="644" actId="1076"/>
          <ac:picMkLst>
            <pc:docMk/>
            <pc:sldMk cId="4021410910" sldId="319"/>
            <ac:picMk id="6" creationId="{08507C81-EB61-25E3-02FA-D5D4D922E4B8}"/>
          </ac:picMkLst>
        </pc:picChg>
        <pc:picChg chg="mod">
          <ac:chgData name="Tomoyuki Ueda" userId="14975d2eb860b0ea" providerId="LiveId" clId="{9BC51D7F-4CDE-4BC8-8A5E-7CC2B3635E31}" dt="2023-01-25T01:36:35.720" v="644" actId="1076"/>
          <ac:picMkLst>
            <pc:docMk/>
            <pc:sldMk cId="4021410910" sldId="319"/>
            <ac:picMk id="7" creationId="{57EF85E9-934D-23BD-CA08-EF10A463762C}"/>
          </ac:picMkLst>
        </pc:picChg>
        <pc:picChg chg="mod">
          <ac:chgData name="Tomoyuki Ueda" userId="14975d2eb860b0ea" providerId="LiveId" clId="{9BC51D7F-4CDE-4BC8-8A5E-7CC2B3635E31}" dt="2023-01-25T01:36:35.720" v="644" actId="1076"/>
          <ac:picMkLst>
            <pc:docMk/>
            <pc:sldMk cId="4021410910" sldId="319"/>
            <ac:picMk id="8" creationId="{498AC429-42B9-D2B0-0309-E8B3F582BCFF}"/>
          </ac:picMkLst>
        </pc:picChg>
        <pc:picChg chg="mod">
          <ac:chgData name="Tomoyuki Ueda" userId="14975d2eb860b0ea" providerId="LiveId" clId="{9BC51D7F-4CDE-4BC8-8A5E-7CC2B3635E31}" dt="2023-01-25T01:36:35.720" v="644" actId="1076"/>
          <ac:picMkLst>
            <pc:docMk/>
            <pc:sldMk cId="4021410910" sldId="319"/>
            <ac:picMk id="14" creationId="{218F324F-3742-790F-4D3B-55D0E0B696E1}"/>
          </ac:picMkLst>
        </pc:picChg>
        <pc:picChg chg="mod">
          <ac:chgData name="Tomoyuki Ueda" userId="14975d2eb860b0ea" providerId="LiveId" clId="{9BC51D7F-4CDE-4BC8-8A5E-7CC2B3635E31}" dt="2023-01-25T01:36:35.720" v="644" actId="1076"/>
          <ac:picMkLst>
            <pc:docMk/>
            <pc:sldMk cId="4021410910" sldId="319"/>
            <ac:picMk id="21" creationId="{C26B5BC7-9D5A-97F0-9CC8-4B3FFB5AAD79}"/>
          </ac:picMkLst>
        </pc:picChg>
        <pc:cxnChg chg="mod">
          <ac:chgData name="Tomoyuki Ueda" userId="14975d2eb860b0ea" providerId="LiveId" clId="{9BC51D7F-4CDE-4BC8-8A5E-7CC2B3635E31}" dt="2023-01-25T01:36:35.720" v="644" actId="1076"/>
          <ac:cxnSpMkLst>
            <pc:docMk/>
            <pc:sldMk cId="4021410910" sldId="319"/>
            <ac:cxnSpMk id="11" creationId="{B2581CB5-41FB-1291-CAFC-3D6ACADD076F}"/>
          </ac:cxnSpMkLst>
        </pc:cxnChg>
        <pc:cxnChg chg="mod">
          <ac:chgData name="Tomoyuki Ueda" userId="14975d2eb860b0ea" providerId="LiveId" clId="{9BC51D7F-4CDE-4BC8-8A5E-7CC2B3635E31}" dt="2023-01-25T01:36:35.720" v="644" actId="1076"/>
          <ac:cxnSpMkLst>
            <pc:docMk/>
            <pc:sldMk cId="4021410910" sldId="319"/>
            <ac:cxnSpMk id="12" creationId="{5E15937F-83CE-E1FF-268A-20F29AA95947}"/>
          </ac:cxnSpMkLst>
        </pc:cxnChg>
        <pc:cxnChg chg="mod">
          <ac:chgData name="Tomoyuki Ueda" userId="14975d2eb860b0ea" providerId="LiveId" clId="{9BC51D7F-4CDE-4BC8-8A5E-7CC2B3635E31}" dt="2023-01-25T01:36:35.720" v="644" actId="1076"/>
          <ac:cxnSpMkLst>
            <pc:docMk/>
            <pc:sldMk cId="4021410910" sldId="319"/>
            <ac:cxnSpMk id="13" creationId="{81FCD8AA-4AE3-0EC5-ACEA-FD406D876DB7}"/>
          </ac:cxnSpMkLst>
        </pc:cxnChg>
        <pc:cxnChg chg="mod">
          <ac:chgData name="Tomoyuki Ueda" userId="14975d2eb860b0ea" providerId="LiveId" clId="{9BC51D7F-4CDE-4BC8-8A5E-7CC2B3635E31}" dt="2023-01-25T01:36:35.720" v="644" actId="1076"/>
          <ac:cxnSpMkLst>
            <pc:docMk/>
            <pc:sldMk cId="4021410910" sldId="319"/>
            <ac:cxnSpMk id="16" creationId="{549955B8-85AC-9D7C-5CAA-9AA67D3785A2}"/>
          </ac:cxnSpMkLst>
        </pc:cxnChg>
      </pc:sldChg>
      <pc:sldChg chg="addSp delSp modSp mod">
        <pc:chgData name="Tomoyuki Ueda" userId="14975d2eb860b0ea" providerId="LiveId" clId="{9BC51D7F-4CDE-4BC8-8A5E-7CC2B3635E31}" dt="2023-01-19T03:09:46.722" v="174" actId="478"/>
        <pc:sldMkLst>
          <pc:docMk/>
          <pc:sldMk cId="1427314640" sldId="322"/>
        </pc:sldMkLst>
        <pc:spChg chg="mod ord">
          <ac:chgData name="Tomoyuki Ueda" userId="14975d2eb860b0ea" providerId="LiveId" clId="{9BC51D7F-4CDE-4BC8-8A5E-7CC2B3635E31}" dt="2023-01-19T03:00:37.086" v="21" actId="1076"/>
          <ac:spMkLst>
            <pc:docMk/>
            <pc:sldMk cId="1427314640" sldId="322"/>
            <ac:spMk id="5" creationId="{4B525B13-9DD5-5BF4-18C0-4BD487866764}"/>
          </ac:spMkLst>
        </pc:spChg>
        <pc:spChg chg="add mod">
          <ac:chgData name="Tomoyuki Ueda" userId="14975d2eb860b0ea" providerId="LiveId" clId="{9BC51D7F-4CDE-4BC8-8A5E-7CC2B3635E31}" dt="2023-01-19T03:01:47.908" v="47" actId="14100"/>
          <ac:spMkLst>
            <pc:docMk/>
            <pc:sldMk cId="1427314640" sldId="322"/>
            <ac:spMk id="11" creationId="{EB9BE530-46BF-E821-CE01-9274946280E3}"/>
          </ac:spMkLst>
        </pc:spChg>
        <pc:spChg chg="add mod">
          <ac:chgData name="Tomoyuki Ueda" userId="14975d2eb860b0ea" providerId="LiveId" clId="{9BC51D7F-4CDE-4BC8-8A5E-7CC2B3635E31}" dt="2023-01-19T03:02:35.326" v="70" actId="14100"/>
          <ac:spMkLst>
            <pc:docMk/>
            <pc:sldMk cId="1427314640" sldId="322"/>
            <ac:spMk id="12" creationId="{50C343E0-9700-458D-E517-9BDB477989EE}"/>
          </ac:spMkLst>
        </pc:spChg>
        <pc:spChg chg="add del mod">
          <ac:chgData name="Tomoyuki Ueda" userId="14975d2eb860b0ea" providerId="LiveId" clId="{9BC51D7F-4CDE-4BC8-8A5E-7CC2B3635E31}" dt="2023-01-19T03:02:52.773" v="72"/>
          <ac:spMkLst>
            <pc:docMk/>
            <pc:sldMk cId="1427314640" sldId="322"/>
            <ac:spMk id="13" creationId="{E32AE5A8-6C68-691B-A993-7B49EBF6ECAA}"/>
          </ac:spMkLst>
        </pc:spChg>
        <pc:graphicFrameChg chg="mod modGraphic">
          <ac:chgData name="Tomoyuki Ueda" userId="14975d2eb860b0ea" providerId="LiveId" clId="{9BC51D7F-4CDE-4BC8-8A5E-7CC2B3635E31}" dt="2023-01-19T03:00:21.982" v="19" actId="1076"/>
          <ac:graphicFrameMkLst>
            <pc:docMk/>
            <pc:sldMk cId="1427314640" sldId="322"/>
            <ac:graphicFrameMk id="6" creationId="{ADC8A808-70CF-4823-0A73-49532D11A634}"/>
          </ac:graphicFrameMkLst>
        </pc:graphicFrameChg>
        <pc:graphicFrameChg chg="add del mod modGraphic">
          <ac:chgData name="Tomoyuki Ueda" userId="14975d2eb860b0ea" providerId="LiveId" clId="{9BC51D7F-4CDE-4BC8-8A5E-7CC2B3635E31}" dt="2023-01-19T03:03:15.557" v="76" actId="478"/>
          <ac:graphicFrameMkLst>
            <pc:docMk/>
            <pc:sldMk cId="1427314640" sldId="322"/>
            <ac:graphicFrameMk id="14" creationId="{BE5FEB9E-F3B0-D681-9007-FF788460F2BB}"/>
          </ac:graphicFrameMkLst>
        </pc:graphicFrameChg>
        <pc:graphicFrameChg chg="add del mod modGraphic">
          <ac:chgData name="Tomoyuki Ueda" userId="14975d2eb860b0ea" providerId="LiveId" clId="{9BC51D7F-4CDE-4BC8-8A5E-7CC2B3635E31}" dt="2023-01-19T03:05:41.234" v="117" actId="478"/>
          <ac:graphicFrameMkLst>
            <pc:docMk/>
            <pc:sldMk cId="1427314640" sldId="322"/>
            <ac:graphicFrameMk id="15" creationId="{4EAA9144-896F-52E6-262F-42452975E27D}"/>
          </ac:graphicFrameMkLst>
        </pc:graphicFrameChg>
        <pc:graphicFrameChg chg="add del mod">
          <ac:chgData name="Tomoyuki Ueda" userId="14975d2eb860b0ea" providerId="LiveId" clId="{9BC51D7F-4CDE-4BC8-8A5E-7CC2B3635E31}" dt="2023-01-19T03:04:10.724" v="90"/>
          <ac:graphicFrameMkLst>
            <pc:docMk/>
            <pc:sldMk cId="1427314640" sldId="322"/>
            <ac:graphicFrameMk id="16" creationId="{FB8B3344-F492-DE84-F7C5-1DFD1B30C465}"/>
          </ac:graphicFrameMkLst>
        </pc:graphicFrameChg>
        <pc:picChg chg="add mod ord">
          <ac:chgData name="Tomoyuki Ueda" userId="14975d2eb860b0ea" providerId="LiveId" clId="{9BC51D7F-4CDE-4BC8-8A5E-7CC2B3635E31}" dt="2023-01-19T03:02:06.929" v="52" actId="1076"/>
          <ac:picMkLst>
            <pc:docMk/>
            <pc:sldMk cId="1427314640" sldId="322"/>
            <ac:picMk id="9" creationId="{9D61999E-5090-EE11-F80B-324BD8F9CB4A}"/>
          </ac:picMkLst>
        </pc:picChg>
        <pc:picChg chg="del">
          <ac:chgData name="Tomoyuki Ueda" userId="14975d2eb860b0ea" providerId="LiveId" clId="{9BC51D7F-4CDE-4BC8-8A5E-7CC2B3635E31}" dt="2023-01-19T03:00:06.303" v="16" actId="478"/>
          <ac:picMkLst>
            <pc:docMk/>
            <pc:sldMk cId="1427314640" sldId="322"/>
            <ac:picMk id="10" creationId="{D3F32EC9-D843-E149-2302-05AF32693853}"/>
          </ac:picMkLst>
        </pc:picChg>
        <pc:picChg chg="add del mod">
          <ac:chgData name="Tomoyuki Ueda" userId="14975d2eb860b0ea" providerId="LiveId" clId="{9BC51D7F-4CDE-4BC8-8A5E-7CC2B3635E31}" dt="2023-01-19T03:06:44.204" v="125" actId="478"/>
          <ac:picMkLst>
            <pc:docMk/>
            <pc:sldMk cId="1427314640" sldId="322"/>
            <ac:picMk id="18" creationId="{16A42DF0-525D-A789-DA60-E2778FE41C95}"/>
          </ac:picMkLst>
        </pc:picChg>
        <pc:picChg chg="add del mod">
          <ac:chgData name="Tomoyuki Ueda" userId="14975d2eb860b0ea" providerId="LiveId" clId="{9BC51D7F-4CDE-4BC8-8A5E-7CC2B3635E31}" dt="2023-01-19T03:08:38.695" v="161" actId="478"/>
          <ac:picMkLst>
            <pc:docMk/>
            <pc:sldMk cId="1427314640" sldId="322"/>
            <ac:picMk id="19" creationId="{E6BF3964-D906-D69B-2E23-06F39DE1B8C1}"/>
          </ac:picMkLst>
        </pc:picChg>
        <pc:picChg chg="add del mod">
          <ac:chgData name="Tomoyuki Ueda" userId="14975d2eb860b0ea" providerId="LiveId" clId="{9BC51D7F-4CDE-4BC8-8A5E-7CC2B3635E31}" dt="2023-01-19T03:09:46.722" v="174" actId="478"/>
          <ac:picMkLst>
            <pc:docMk/>
            <pc:sldMk cId="1427314640" sldId="322"/>
            <ac:picMk id="21" creationId="{EA66ACC6-F817-30FF-AF35-BAE57A0DB471}"/>
          </ac:picMkLst>
        </pc:picChg>
      </pc:sldChg>
      <pc:sldChg chg="addSp delSp modSp mod ord">
        <pc:chgData name="Tomoyuki Ueda" userId="14975d2eb860b0ea" providerId="LiveId" clId="{9BC51D7F-4CDE-4BC8-8A5E-7CC2B3635E31}" dt="2023-01-27T02:20:44.081" v="934" actId="20577"/>
        <pc:sldMkLst>
          <pc:docMk/>
          <pc:sldMk cId="752985223" sldId="323"/>
        </pc:sldMkLst>
        <pc:spChg chg="mod">
          <ac:chgData name="Tomoyuki Ueda" userId="14975d2eb860b0ea" providerId="LiveId" clId="{9BC51D7F-4CDE-4BC8-8A5E-7CC2B3635E31}" dt="2023-01-26T03:37:59.618" v="694" actId="20577"/>
          <ac:spMkLst>
            <pc:docMk/>
            <pc:sldMk cId="752985223" sldId="323"/>
            <ac:spMk id="2" creationId="{91BDB35C-F158-2D06-74C1-4E153F093499}"/>
          </ac:spMkLst>
        </pc:spChg>
        <pc:spChg chg="mod">
          <ac:chgData name="Tomoyuki Ueda" userId="14975d2eb860b0ea" providerId="LiveId" clId="{9BC51D7F-4CDE-4BC8-8A5E-7CC2B3635E31}" dt="2023-01-27T01:59:15.922" v="811" actId="20577"/>
          <ac:spMkLst>
            <pc:docMk/>
            <pc:sldMk cId="752985223" sldId="323"/>
            <ac:spMk id="3" creationId="{9F0F414B-8BB0-AF76-E72F-CB259132FBBD}"/>
          </ac:spMkLst>
        </pc:spChg>
        <pc:spChg chg="del mod">
          <ac:chgData name="Tomoyuki Ueda" userId="14975d2eb860b0ea" providerId="LiveId" clId="{9BC51D7F-4CDE-4BC8-8A5E-7CC2B3635E31}" dt="2023-01-27T02:00:01.977" v="822" actId="478"/>
          <ac:spMkLst>
            <pc:docMk/>
            <pc:sldMk cId="752985223" sldId="323"/>
            <ac:spMk id="7" creationId="{C12CEEEB-89AF-9C01-8787-64C511EA50B4}"/>
          </ac:spMkLst>
        </pc:spChg>
        <pc:spChg chg="mod">
          <ac:chgData name="Tomoyuki Ueda" userId="14975d2eb860b0ea" providerId="LiveId" clId="{9BC51D7F-4CDE-4BC8-8A5E-7CC2B3635E31}" dt="2023-01-27T01:58:59.866" v="806" actId="1076"/>
          <ac:spMkLst>
            <pc:docMk/>
            <pc:sldMk cId="752985223" sldId="323"/>
            <ac:spMk id="12" creationId="{CCEA4C35-29E3-1BAE-213E-9335BCB4B959}"/>
          </ac:spMkLst>
        </pc:spChg>
        <pc:spChg chg="mod">
          <ac:chgData name="Tomoyuki Ueda" userId="14975d2eb860b0ea" providerId="LiveId" clId="{9BC51D7F-4CDE-4BC8-8A5E-7CC2B3635E31}" dt="2023-01-27T02:02:06.201" v="842" actId="14100"/>
          <ac:spMkLst>
            <pc:docMk/>
            <pc:sldMk cId="752985223" sldId="323"/>
            <ac:spMk id="13" creationId="{90FA8A34-5D98-92E2-3191-9633A76DFA06}"/>
          </ac:spMkLst>
        </pc:spChg>
        <pc:spChg chg="add mod">
          <ac:chgData name="Tomoyuki Ueda" userId="14975d2eb860b0ea" providerId="LiveId" clId="{9BC51D7F-4CDE-4BC8-8A5E-7CC2B3635E31}" dt="2023-01-27T02:20:44.081" v="934" actId="20577"/>
          <ac:spMkLst>
            <pc:docMk/>
            <pc:sldMk cId="752985223" sldId="323"/>
            <ac:spMk id="14" creationId="{C712492C-D685-D08A-2806-9EF37900D275}"/>
          </ac:spMkLst>
        </pc:spChg>
        <pc:spChg chg="mod">
          <ac:chgData name="Tomoyuki Ueda" userId="14975d2eb860b0ea" providerId="LiveId" clId="{9BC51D7F-4CDE-4BC8-8A5E-7CC2B3635E31}" dt="2023-01-27T02:01:20.423" v="834" actId="1076"/>
          <ac:spMkLst>
            <pc:docMk/>
            <pc:sldMk cId="752985223" sldId="323"/>
            <ac:spMk id="42" creationId="{000C48AE-807D-B1A4-E90B-37FA047AD600}"/>
          </ac:spMkLst>
        </pc:spChg>
        <pc:spChg chg="mod">
          <ac:chgData name="Tomoyuki Ueda" userId="14975d2eb860b0ea" providerId="LiveId" clId="{9BC51D7F-4CDE-4BC8-8A5E-7CC2B3635E31}" dt="2023-01-27T02:02:15.173" v="844" actId="1076"/>
          <ac:spMkLst>
            <pc:docMk/>
            <pc:sldMk cId="752985223" sldId="323"/>
            <ac:spMk id="43" creationId="{902501A7-6CB5-AB63-F531-4A601EE5E954}"/>
          </ac:spMkLst>
        </pc:spChg>
        <pc:spChg chg="mod">
          <ac:chgData name="Tomoyuki Ueda" userId="14975d2eb860b0ea" providerId="LiveId" clId="{9BC51D7F-4CDE-4BC8-8A5E-7CC2B3635E31}" dt="2023-01-27T02:01:50.669" v="841" actId="1076"/>
          <ac:spMkLst>
            <pc:docMk/>
            <pc:sldMk cId="752985223" sldId="323"/>
            <ac:spMk id="44" creationId="{6DEBC755-1631-090B-7A83-47999A3F40EA}"/>
          </ac:spMkLst>
        </pc:spChg>
        <pc:spChg chg="mod">
          <ac:chgData name="Tomoyuki Ueda" userId="14975d2eb860b0ea" providerId="LiveId" clId="{9BC51D7F-4CDE-4BC8-8A5E-7CC2B3635E31}" dt="2023-01-27T01:59:21.424" v="812" actId="1076"/>
          <ac:spMkLst>
            <pc:docMk/>
            <pc:sldMk cId="752985223" sldId="323"/>
            <ac:spMk id="68" creationId="{B463238C-2E98-2636-D9A4-5EB7105720D7}"/>
          </ac:spMkLst>
        </pc:spChg>
        <pc:spChg chg="mod">
          <ac:chgData name="Tomoyuki Ueda" userId="14975d2eb860b0ea" providerId="LiveId" clId="{9BC51D7F-4CDE-4BC8-8A5E-7CC2B3635E31}" dt="2023-01-27T02:02:11.925" v="843" actId="1076"/>
          <ac:spMkLst>
            <pc:docMk/>
            <pc:sldMk cId="752985223" sldId="323"/>
            <ac:spMk id="69" creationId="{AF2230C1-6304-EB61-0830-564603B2A51B}"/>
          </ac:spMkLst>
        </pc:spChg>
        <pc:spChg chg="mod">
          <ac:chgData name="Tomoyuki Ueda" userId="14975d2eb860b0ea" providerId="LiveId" clId="{9BC51D7F-4CDE-4BC8-8A5E-7CC2B3635E31}" dt="2023-01-27T02:00:05.716" v="823" actId="1076"/>
          <ac:spMkLst>
            <pc:docMk/>
            <pc:sldMk cId="752985223" sldId="323"/>
            <ac:spMk id="73" creationId="{831978E4-0D22-3A05-5665-49E3266FEA6F}"/>
          </ac:spMkLst>
        </pc:spChg>
        <pc:spChg chg="mod">
          <ac:chgData name="Tomoyuki Ueda" userId="14975d2eb860b0ea" providerId="LiveId" clId="{9BC51D7F-4CDE-4BC8-8A5E-7CC2B3635E31}" dt="2023-01-27T02:01:41.859" v="839" actId="1076"/>
          <ac:spMkLst>
            <pc:docMk/>
            <pc:sldMk cId="752985223" sldId="323"/>
            <ac:spMk id="74" creationId="{DEA6C9A4-C632-3769-7EE5-1E81EB392C8B}"/>
          </ac:spMkLst>
        </pc:spChg>
        <pc:picChg chg="del mod">
          <ac:chgData name="Tomoyuki Ueda" userId="14975d2eb860b0ea" providerId="LiveId" clId="{9BC51D7F-4CDE-4BC8-8A5E-7CC2B3635E31}" dt="2023-01-27T02:00:08.194" v="825" actId="478"/>
          <ac:picMkLst>
            <pc:docMk/>
            <pc:sldMk cId="752985223" sldId="323"/>
            <ac:picMk id="6" creationId="{C9F33597-A9C2-4FC8-5945-5B18CC1B7717}"/>
          </ac:picMkLst>
        </pc:picChg>
        <pc:picChg chg="mod">
          <ac:chgData name="Tomoyuki Ueda" userId="14975d2eb860b0ea" providerId="LiveId" clId="{9BC51D7F-4CDE-4BC8-8A5E-7CC2B3635E31}" dt="2023-01-27T01:58:59.866" v="806" actId="1076"/>
          <ac:picMkLst>
            <pc:docMk/>
            <pc:sldMk cId="752985223" sldId="323"/>
            <ac:picMk id="8" creationId="{BCCED225-FA02-6959-3C1D-08297F9F6716}"/>
          </ac:picMkLst>
        </pc:picChg>
        <pc:picChg chg="mod">
          <ac:chgData name="Tomoyuki Ueda" userId="14975d2eb860b0ea" providerId="LiveId" clId="{9BC51D7F-4CDE-4BC8-8A5E-7CC2B3635E31}" dt="2023-01-27T01:59:05.881" v="808" actId="1076"/>
          <ac:picMkLst>
            <pc:docMk/>
            <pc:sldMk cId="752985223" sldId="323"/>
            <ac:picMk id="9" creationId="{9AA45157-9D85-9823-077B-E592248BDDD9}"/>
          </ac:picMkLst>
        </pc:picChg>
        <pc:picChg chg="mod">
          <ac:chgData name="Tomoyuki Ueda" userId="14975d2eb860b0ea" providerId="LiveId" clId="{9BC51D7F-4CDE-4BC8-8A5E-7CC2B3635E31}" dt="2023-01-27T01:59:30.733" v="814" actId="1076"/>
          <ac:picMkLst>
            <pc:docMk/>
            <pc:sldMk cId="752985223" sldId="323"/>
            <ac:picMk id="10" creationId="{3039BA9E-17BC-A9C7-98BD-D04DC03BF7E9}"/>
          </ac:picMkLst>
        </pc:picChg>
        <pc:picChg chg="mod">
          <ac:chgData name="Tomoyuki Ueda" userId="14975d2eb860b0ea" providerId="LiveId" clId="{9BC51D7F-4CDE-4BC8-8A5E-7CC2B3635E31}" dt="2023-01-27T02:01:37.899" v="838" actId="1076"/>
          <ac:picMkLst>
            <pc:docMk/>
            <pc:sldMk cId="752985223" sldId="323"/>
            <ac:picMk id="11" creationId="{08B7DFAB-04C2-CA5F-61EF-BDE7CD2CC304}"/>
          </ac:picMkLst>
        </pc:picChg>
        <pc:picChg chg="mod">
          <ac:chgData name="Tomoyuki Ueda" userId="14975d2eb860b0ea" providerId="LiveId" clId="{9BC51D7F-4CDE-4BC8-8A5E-7CC2B3635E31}" dt="2023-01-27T02:00:10.467" v="826" actId="1076"/>
          <ac:picMkLst>
            <pc:docMk/>
            <pc:sldMk cId="752985223" sldId="323"/>
            <ac:picMk id="41" creationId="{F51F4900-F1B4-70E5-45E3-27016D1F5845}"/>
          </ac:picMkLst>
        </pc:picChg>
        <pc:cxnChg chg="mod">
          <ac:chgData name="Tomoyuki Ueda" userId="14975d2eb860b0ea" providerId="LiveId" clId="{9BC51D7F-4CDE-4BC8-8A5E-7CC2B3635E31}" dt="2023-01-27T01:59:02.855" v="807" actId="14100"/>
          <ac:cxnSpMkLst>
            <pc:docMk/>
            <pc:sldMk cId="752985223" sldId="323"/>
            <ac:cxnSpMk id="30" creationId="{E918FD2A-395F-871D-E8C4-41C426902A22}"/>
          </ac:cxnSpMkLst>
        </pc:cxnChg>
        <pc:cxnChg chg="mod">
          <ac:chgData name="Tomoyuki Ueda" userId="14975d2eb860b0ea" providerId="LiveId" clId="{9BC51D7F-4CDE-4BC8-8A5E-7CC2B3635E31}" dt="2023-01-27T01:59:27.334" v="813" actId="14100"/>
          <ac:cxnSpMkLst>
            <pc:docMk/>
            <pc:sldMk cId="752985223" sldId="323"/>
            <ac:cxnSpMk id="61" creationId="{D257386D-E6A5-145D-37F6-CFD9A868DB57}"/>
          </ac:cxnSpMkLst>
        </pc:cxnChg>
        <pc:cxnChg chg="mod">
          <ac:chgData name="Tomoyuki Ueda" userId="14975d2eb860b0ea" providerId="LiveId" clId="{9BC51D7F-4CDE-4BC8-8A5E-7CC2B3635E31}" dt="2023-01-27T01:59:09.213" v="809" actId="14100"/>
          <ac:cxnSpMkLst>
            <pc:docMk/>
            <pc:sldMk cId="752985223" sldId="323"/>
            <ac:cxnSpMk id="64" creationId="{0340DAD6-6E0C-061E-111C-16FF880B30FA}"/>
          </ac:cxnSpMkLst>
        </pc:cxnChg>
        <pc:cxnChg chg="mod">
          <ac:chgData name="Tomoyuki Ueda" userId="14975d2eb860b0ea" providerId="LiveId" clId="{9BC51D7F-4CDE-4BC8-8A5E-7CC2B3635E31}" dt="2023-01-27T01:59:41.045" v="817" actId="14100"/>
          <ac:cxnSpMkLst>
            <pc:docMk/>
            <pc:sldMk cId="752985223" sldId="323"/>
            <ac:cxnSpMk id="71" creationId="{3CEC1ED7-6022-3A9C-D663-B4CB8797F529}"/>
          </ac:cxnSpMkLst>
        </pc:cxnChg>
        <pc:cxnChg chg="mod">
          <ac:chgData name="Tomoyuki Ueda" userId="14975d2eb860b0ea" providerId="LiveId" clId="{9BC51D7F-4CDE-4BC8-8A5E-7CC2B3635E31}" dt="2023-01-27T01:59:59.701" v="820" actId="14100"/>
          <ac:cxnSpMkLst>
            <pc:docMk/>
            <pc:sldMk cId="752985223" sldId="323"/>
            <ac:cxnSpMk id="79" creationId="{2FFE17E5-5B72-7A9A-A36D-B5C6978F65E4}"/>
          </ac:cxnSpMkLst>
        </pc:cxnChg>
        <pc:cxnChg chg="mod">
          <ac:chgData name="Tomoyuki Ueda" userId="14975d2eb860b0ea" providerId="LiveId" clId="{9BC51D7F-4CDE-4BC8-8A5E-7CC2B3635E31}" dt="2023-01-27T01:59:56.808" v="819" actId="14100"/>
          <ac:cxnSpMkLst>
            <pc:docMk/>
            <pc:sldMk cId="752985223" sldId="323"/>
            <ac:cxnSpMk id="82" creationId="{2460ABF0-3850-A843-6B1A-D850F407CD74}"/>
          </ac:cxnSpMkLst>
        </pc:cxnChg>
      </pc:sldChg>
      <pc:sldChg chg="del">
        <pc:chgData name="Tomoyuki Ueda" userId="14975d2eb860b0ea" providerId="LiveId" clId="{9BC51D7F-4CDE-4BC8-8A5E-7CC2B3635E31}" dt="2023-01-19T04:45:18.742" v="535" actId="47"/>
        <pc:sldMkLst>
          <pc:docMk/>
          <pc:sldMk cId="3216756457" sldId="327"/>
        </pc:sldMkLst>
      </pc:sldChg>
      <pc:sldChg chg="addSp delSp modSp mod">
        <pc:chgData name="Tomoyuki Ueda" userId="14975d2eb860b0ea" providerId="LiveId" clId="{9BC51D7F-4CDE-4BC8-8A5E-7CC2B3635E31}" dt="2023-01-25T01:37:56.064" v="655" actId="478"/>
        <pc:sldMkLst>
          <pc:docMk/>
          <pc:sldMk cId="2433087445" sldId="328"/>
        </pc:sldMkLst>
        <pc:spChg chg="add mod">
          <ac:chgData name="Tomoyuki Ueda" userId="14975d2eb860b0ea" providerId="LiveId" clId="{9BC51D7F-4CDE-4BC8-8A5E-7CC2B3635E31}" dt="2023-01-19T03:03:37.136" v="81"/>
          <ac:spMkLst>
            <pc:docMk/>
            <pc:sldMk cId="2433087445" sldId="328"/>
            <ac:spMk id="6" creationId="{853D45D9-608D-58CC-44F9-EF5D90A97908}"/>
          </ac:spMkLst>
        </pc:spChg>
        <pc:spChg chg="mod">
          <ac:chgData name="Tomoyuki Ueda" userId="14975d2eb860b0ea" providerId="LiveId" clId="{9BC51D7F-4CDE-4BC8-8A5E-7CC2B3635E31}" dt="2023-01-19T03:11:35.783" v="193" actId="1076"/>
          <ac:spMkLst>
            <pc:docMk/>
            <pc:sldMk cId="2433087445" sldId="328"/>
            <ac:spMk id="9" creationId="{93C23C35-0222-7CC2-1971-6FF6016D8A36}"/>
          </ac:spMkLst>
        </pc:spChg>
        <pc:spChg chg="add mod">
          <ac:chgData name="Tomoyuki Ueda" userId="14975d2eb860b0ea" providerId="LiveId" clId="{9BC51D7F-4CDE-4BC8-8A5E-7CC2B3635E31}" dt="2023-01-19T03:03:37.136" v="81"/>
          <ac:spMkLst>
            <pc:docMk/>
            <pc:sldMk cId="2433087445" sldId="328"/>
            <ac:spMk id="10" creationId="{F40A36BF-90F6-A9FB-B808-0A873308E6ED}"/>
          </ac:spMkLst>
        </pc:spChg>
        <pc:graphicFrameChg chg="del">
          <ac:chgData name="Tomoyuki Ueda" userId="14975d2eb860b0ea" providerId="LiveId" clId="{9BC51D7F-4CDE-4BC8-8A5E-7CC2B3635E31}" dt="2023-01-19T03:03:43.831" v="83" actId="478"/>
          <ac:graphicFrameMkLst>
            <pc:docMk/>
            <pc:sldMk cId="2433087445" sldId="328"/>
            <ac:graphicFrameMk id="7" creationId="{570746AB-8CC0-842C-2B52-6B8B7DBA3B8A}"/>
          </ac:graphicFrameMkLst>
        </pc:graphicFrameChg>
        <pc:graphicFrameChg chg="add mod">
          <ac:chgData name="Tomoyuki Ueda" userId="14975d2eb860b0ea" providerId="LiveId" clId="{9BC51D7F-4CDE-4BC8-8A5E-7CC2B3635E31}" dt="2023-01-19T03:05:42.695" v="118"/>
          <ac:graphicFrameMkLst>
            <pc:docMk/>
            <pc:sldMk cId="2433087445" sldId="328"/>
            <ac:graphicFrameMk id="11" creationId="{12BE55BB-1066-65BB-AF92-5D7B62B93723}"/>
          </ac:graphicFrameMkLst>
        </pc:graphicFrameChg>
        <pc:picChg chg="add mod ord">
          <ac:chgData name="Tomoyuki Ueda" userId="14975d2eb860b0ea" providerId="LiveId" clId="{9BC51D7F-4CDE-4BC8-8A5E-7CC2B3635E31}" dt="2023-01-25T01:37:52.551" v="654" actId="167"/>
          <ac:picMkLst>
            <pc:docMk/>
            <pc:sldMk cId="2433087445" sldId="328"/>
            <ac:picMk id="3" creationId="{26A7B823-04B1-7545-BEC6-A56A2BF5F3EE}"/>
          </ac:picMkLst>
        </pc:picChg>
        <pc:picChg chg="del">
          <ac:chgData name="Tomoyuki Ueda" userId="14975d2eb860b0ea" providerId="LiveId" clId="{9BC51D7F-4CDE-4BC8-8A5E-7CC2B3635E31}" dt="2023-01-19T03:03:38.395" v="82" actId="478"/>
          <ac:picMkLst>
            <pc:docMk/>
            <pc:sldMk cId="2433087445" sldId="328"/>
            <ac:picMk id="3" creationId="{BDDC86D8-CEFD-56A3-2450-E7E7D3C99982}"/>
          </ac:picMkLst>
        </pc:picChg>
        <pc:picChg chg="add del mod ord">
          <ac:chgData name="Tomoyuki Ueda" userId="14975d2eb860b0ea" providerId="LiveId" clId="{9BC51D7F-4CDE-4BC8-8A5E-7CC2B3635E31}" dt="2023-01-25T01:37:56.064" v="655" actId="478"/>
          <ac:picMkLst>
            <pc:docMk/>
            <pc:sldMk cId="2433087445" sldId="328"/>
            <ac:picMk id="12" creationId="{587D4198-2E34-7CD2-9505-43BB042983B5}"/>
          </ac:picMkLst>
        </pc:picChg>
      </pc:sldChg>
      <pc:sldChg chg="addSp delSp modSp mod ord">
        <pc:chgData name="Tomoyuki Ueda" userId="14975d2eb860b0ea" providerId="LiveId" clId="{9BC51D7F-4CDE-4BC8-8A5E-7CC2B3635E31}" dt="2023-01-25T01:38:05.385" v="662" actId="171"/>
        <pc:sldMkLst>
          <pc:docMk/>
          <pc:sldMk cId="2003435828" sldId="329"/>
        </pc:sldMkLst>
        <pc:spChg chg="ord">
          <ac:chgData name="Tomoyuki Ueda" userId="14975d2eb860b0ea" providerId="LiveId" clId="{9BC51D7F-4CDE-4BC8-8A5E-7CC2B3635E31}" dt="2023-01-19T03:06:55.709" v="127" actId="170"/>
          <ac:spMkLst>
            <pc:docMk/>
            <pc:sldMk cId="2003435828" sldId="329"/>
            <ac:spMk id="6" creationId="{BB53E53D-2FCB-0AC0-97AC-6FB9C5FF0D3F}"/>
          </ac:spMkLst>
        </pc:spChg>
        <pc:spChg chg="mod">
          <ac:chgData name="Tomoyuki Ueda" userId="14975d2eb860b0ea" providerId="LiveId" clId="{9BC51D7F-4CDE-4BC8-8A5E-7CC2B3635E31}" dt="2023-01-19T03:09:54.955" v="176" actId="1076"/>
          <ac:spMkLst>
            <pc:docMk/>
            <pc:sldMk cId="2003435828" sldId="329"/>
            <ac:spMk id="7" creationId="{DE0E3FB6-8F26-67E8-68ED-95D3642F613E}"/>
          </ac:spMkLst>
        </pc:spChg>
        <pc:spChg chg="add mod">
          <ac:chgData name="Tomoyuki Ueda" userId="14975d2eb860b0ea" providerId="LiveId" clId="{9BC51D7F-4CDE-4BC8-8A5E-7CC2B3635E31}" dt="2023-01-19T03:03:30.763" v="79"/>
          <ac:spMkLst>
            <pc:docMk/>
            <pc:sldMk cId="2003435828" sldId="329"/>
            <ac:spMk id="10" creationId="{F5C843D7-39AC-2DE8-AFDB-300B2A671C9C}"/>
          </ac:spMkLst>
        </pc:spChg>
        <pc:spChg chg="add mod">
          <ac:chgData name="Tomoyuki Ueda" userId="14975d2eb860b0ea" providerId="LiveId" clId="{9BC51D7F-4CDE-4BC8-8A5E-7CC2B3635E31}" dt="2023-01-19T03:03:30.763" v="79"/>
          <ac:spMkLst>
            <pc:docMk/>
            <pc:sldMk cId="2003435828" sldId="329"/>
            <ac:spMk id="11" creationId="{17C4C20D-4CC2-C06D-6A6C-8BFA8AFEB10B}"/>
          </ac:spMkLst>
        </pc:spChg>
        <pc:graphicFrameChg chg="add mod">
          <ac:chgData name="Tomoyuki Ueda" userId="14975d2eb860b0ea" providerId="LiveId" clId="{9BC51D7F-4CDE-4BC8-8A5E-7CC2B3635E31}" dt="2023-01-19T03:03:17.686" v="77"/>
          <ac:graphicFrameMkLst>
            <pc:docMk/>
            <pc:sldMk cId="2003435828" sldId="329"/>
            <ac:graphicFrameMk id="8" creationId="{5C9C161D-99C8-BDE0-2020-8A85CBFB09E8}"/>
          </ac:graphicFrameMkLst>
        </pc:graphicFrameChg>
        <pc:graphicFrameChg chg="del">
          <ac:chgData name="Tomoyuki Ueda" userId="14975d2eb860b0ea" providerId="LiveId" clId="{9BC51D7F-4CDE-4BC8-8A5E-7CC2B3635E31}" dt="2023-01-19T03:03:21.536" v="78" actId="478"/>
          <ac:graphicFrameMkLst>
            <pc:docMk/>
            <pc:sldMk cId="2003435828" sldId="329"/>
            <ac:graphicFrameMk id="9" creationId="{143E35C5-3272-24BC-61A2-CE572DEA1DA8}"/>
          </ac:graphicFrameMkLst>
        </pc:graphicFrameChg>
        <pc:picChg chg="del">
          <ac:chgData name="Tomoyuki Ueda" userId="14975d2eb860b0ea" providerId="LiveId" clId="{9BC51D7F-4CDE-4BC8-8A5E-7CC2B3635E31}" dt="2023-01-19T03:03:33.033" v="80" actId="478"/>
          <ac:picMkLst>
            <pc:docMk/>
            <pc:sldMk cId="2003435828" sldId="329"/>
            <ac:picMk id="3" creationId="{8E69D437-DA6C-EBEA-3031-6A67DDC814EA}"/>
          </ac:picMkLst>
        </pc:picChg>
        <pc:picChg chg="add mod ord">
          <ac:chgData name="Tomoyuki Ueda" userId="14975d2eb860b0ea" providerId="LiveId" clId="{9BC51D7F-4CDE-4BC8-8A5E-7CC2B3635E31}" dt="2023-01-25T01:38:05.385" v="662" actId="171"/>
          <ac:picMkLst>
            <pc:docMk/>
            <pc:sldMk cId="2003435828" sldId="329"/>
            <ac:picMk id="3" creationId="{E64B65B0-AA49-D26D-ABD9-6FE59CE12BCF}"/>
          </ac:picMkLst>
        </pc:picChg>
        <pc:picChg chg="add del mod ord">
          <ac:chgData name="Tomoyuki Ueda" userId="14975d2eb860b0ea" providerId="LiveId" clId="{9BC51D7F-4CDE-4BC8-8A5E-7CC2B3635E31}" dt="2023-01-19T03:08:25.725" v="153" actId="478"/>
          <ac:picMkLst>
            <pc:docMk/>
            <pc:sldMk cId="2003435828" sldId="329"/>
            <ac:picMk id="12" creationId="{779CAF00-D8FE-E657-1646-86FD790CB70B}"/>
          </ac:picMkLst>
        </pc:picChg>
        <pc:picChg chg="add del mod ord">
          <ac:chgData name="Tomoyuki Ueda" userId="14975d2eb860b0ea" providerId="LiveId" clId="{9BC51D7F-4CDE-4BC8-8A5E-7CC2B3635E31}" dt="2023-01-19T03:08:53.604" v="162" actId="478"/>
          <ac:picMkLst>
            <pc:docMk/>
            <pc:sldMk cId="2003435828" sldId="329"/>
            <ac:picMk id="13" creationId="{B6899558-AA49-4204-9968-627098BE80A5}"/>
          </ac:picMkLst>
        </pc:picChg>
        <pc:picChg chg="add del mod ord">
          <ac:chgData name="Tomoyuki Ueda" userId="14975d2eb860b0ea" providerId="LiveId" clId="{9BC51D7F-4CDE-4BC8-8A5E-7CC2B3635E31}" dt="2023-01-25T01:37:41.737" v="652" actId="478"/>
          <ac:picMkLst>
            <pc:docMk/>
            <pc:sldMk cId="2003435828" sldId="329"/>
            <ac:picMk id="14" creationId="{23583954-A696-E0EA-0AC5-CBFB892C70F7}"/>
          </ac:picMkLst>
        </pc:picChg>
        <pc:picChg chg="add del mod">
          <ac:chgData name="Tomoyuki Ueda" userId="14975d2eb860b0ea" providerId="LiveId" clId="{9BC51D7F-4CDE-4BC8-8A5E-7CC2B3635E31}" dt="2023-01-19T03:11:25.168" v="185" actId="478"/>
          <ac:picMkLst>
            <pc:docMk/>
            <pc:sldMk cId="2003435828" sldId="329"/>
            <ac:picMk id="16" creationId="{9DD29C95-A75C-93DD-C925-43D4FE704EF3}"/>
          </ac:picMkLst>
        </pc:picChg>
      </pc:sldChg>
      <pc:sldChg chg="add del">
        <pc:chgData name="Tomoyuki Ueda" userId="14975d2eb860b0ea" providerId="LiveId" clId="{9BC51D7F-4CDE-4BC8-8A5E-7CC2B3635E31}" dt="2023-01-19T03:14:59.846" v="199" actId="47"/>
        <pc:sldMkLst>
          <pc:docMk/>
          <pc:sldMk cId="423767754" sldId="330"/>
        </pc:sldMkLst>
      </pc:sldChg>
      <pc:sldChg chg="add del">
        <pc:chgData name="Tomoyuki Ueda" userId="14975d2eb860b0ea" providerId="LiveId" clId="{9BC51D7F-4CDE-4BC8-8A5E-7CC2B3635E31}" dt="2023-01-19T03:14:58.046" v="198"/>
        <pc:sldMkLst>
          <pc:docMk/>
          <pc:sldMk cId="2574442248" sldId="330"/>
        </pc:sldMkLst>
      </pc:sldChg>
      <pc:sldChg chg="addSp modSp add del mod">
        <pc:chgData name="Tomoyuki Ueda" userId="14975d2eb860b0ea" providerId="LiveId" clId="{9BC51D7F-4CDE-4BC8-8A5E-7CC2B3635E31}" dt="2023-01-19T05:00:10.522" v="585" actId="47"/>
        <pc:sldMkLst>
          <pc:docMk/>
          <pc:sldMk cId="2852909035" sldId="336"/>
        </pc:sldMkLst>
        <pc:spChg chg="mod">
          <ac:chgData name="Tomoyuki Ueda" userId="14975d2eb860b0ea" providerId="LiveId" clId="{9BC51D7F-4CDE-4BC8-8A5E-7CC2B3635E31}" dt="2023-01-19T04:29:42.597" v="223" actId="1076"/>
          <ac:spMkLst>
            <pc:docMk/>
            <pc:sldMk cId="2852909035" sldId="336"/>
            <ac:spMk id="5" creationId="{49B9802F-5BC4-26D5-3A46-802FA6728DB3}"/>
          </ac:spMkLst>
        </pc:spChg>
        <pc:spChg chg="add mod">
          <ac:chgData name="Tomoyuki Ueda" userId="14975d2eb860b0ea" providerId="LiveId" clId="{9BC51D7F-4CDE-4BC8-8A5E-7CC2B3635E31}" dt="2023-01-19T04:29:15.343" v="216" actId="571"/>
          <ac:spMkLst>
            <pc:docMk/>
            <pc:sldMk cId="2852909035" sldId="336"/>
            <ac:spMk id="6" creationId="{C819EA65-814E-2AE1-9C5F-16279B8363C6}"/>
          </ac:spMkLst>
        </pc:spChg>
        <pc:spChg chg="add mod">
          <ac:chgData name="Tomoyuki Ueda" userId="14975d2eb860b0ea" providerId="LiveId" clId="{9BC51D7F-4CDE-4BC8-8A5E-7CC2B3635E31}" dt="2023-01-19T04:29:15.343" v="216" actId="571"/>
          <ac:spMkLst>
            <pc:docMk/>
            <pc:sldMk cId="2852909035" sldId="336"/>
            <ac:spMk id="7" creationId="{8EEB89F6-180E-13D9-329F-2CD6D9BBAE7F}"/>
          </ac:spMkLst>
        </pc:spChg>
        <pc:spChg chg="add mod">
          <ac:chgData name="Tomoyuki Ueda" userId="14975d2eb860b0ea" providerId="LiveId" clId="{9BC51D7F-4CDE-4BC8-8A5E-7CC2B3635E31}" dt="2023-01-19T04:29:15.343" v="216" actId="571"/>
          <ac:spMkLst>
            <pc:docMk/>
            <pc:sldMk cId="2852909035" sldId="336"/>
            <ac:spMk id="10" creationId="{F249B108-614B-EDD0-70CC-EFF87C2029A4}"/>
          </ac:spMkLst>
        </pc:spChg>
        <pc:spChg chg="add mod">
          <ac:chgData name="Tomoyuki Ueda" userId="14975d2eb860b0ea" providerId="LiveId" clId="{9BC51D7F-4CDE-4BC8-8A5E-7CC2B3635E31}" dt="2023-01-19T04:29:15.343" v="216" actId="571"/>
          <ac:spMkLst>
            <pc:docMk/>
            <pc:sldMk cId="2852909035" sldId="336"/>
            <ac:spMk id="11" creationId="{34873891-6EDF-4FFD-EDDA-577FD20818F1}"/>
          </ac:spMkLst>
        </pc:spChg>
        <pc:spChg chg="add mod">
          <ac:chgData name="Tomoyuki Ueda" userId="14975d2eb860b0ea" providerId="LiveId" clId="{9BC51D7F-4CDE-4BC8-8A5E-7CC2B3635E31}" dt="2023-01-19T04:29:15.343" v="216" actId="571"/>
          <ac:spMkLst>
            <pc:docMk/>
            <pc:sldMk cId="2852909035" sldId="336"/>
            <ac:spMk id="12" creationId="{282DC279-EFBE-CACB-F7D5-922593486842}"/>
          </ac:spMkLst>
        </pc:spChg>
        <pc:spChg chg="add mod">
          <ac:chgData name="Tomoyuki Ueda" userId="14975d2eb860b0ea" providerId="LiveId" clId="{9BC51D7F-4CDE-4BC8-8A5E-7CC2B3635E31}" dt="2023-01-19T04:29:15.343" v="216" actId="571"/>
          <ac:spMkLst>
            <pc:docMk/>
            <pc:sldMk cId="2852909035" sldId="336"/>
            <ac:spMk id="13" creationId="{EE242F7E-0A8B-46A6-0A5C-7E5768791CC4}"/>
          </ac:spMkLst>
        </pc:spChg>
        <pc:spChg chg="add mod">
          <ac:chgData name="Tomoyuki Ueda" userId="14975d2eb860b0ea" providerId="LiveId" clId="{9BC51D7F-4CDE-4BC8-8A5E-7CC2B3635E31}" dt="2023-01-19T04:29:15.343" v="216" actId="571"/>
          <ac:spMkLst>
            <pc:docMk/>
            <pc:sldMk cId="2852909035" sldId="336"/>
            <ac:spMk id="14" creationId="{5F9DD29F-62AB-A8FB-62E4-41310E68DB0C}"/>
          </ac:spMkLst>
        </pc:spChg>
        <pc:spChg chg="add mod">
          <ac:chgData name="Tomoyuki Ueda" userId="14975d2eb860b0ea" providerId="LiveId" clId="{9BC51D7F-4CDE-4BC8-8A5E-7CC2B3635E31}" dt="2023-01-19T04:29:15.343" v="216" actId="571"/>
          <ac:spMkLst>
            <pc:docMk/>
            <pc:sldMk cId="2852909035" sldId="336"/>
            <ac:spMk id="15" creationId="{FDF968C7-C043-D4EC-7CAD-C58C26324333}"/>
          </ac:spMkLst>
        </pc:spChg>
        <pc:spChg chg="add mod">
          <ac:chgData name="Tomoyuki Ueda" userId="14975d2eb860b0ea" providerId="LiveId" clId="{9BC51D7F-4CDE-4BC8-8A5E-7CC2B3635E31}" dt="2023-01-19T04:29:15.343" v="216" actId="571"/>
          <ac:spMkLst>
            <pc:docMk/>
            <pc:sldMk cId="2852909035" sldId="336"/>
            <ac:spMk id="16" creationId="{5710E041-9F4D-1BFE-2D0F-CC8ED76AD4E2}"/>
          </ac:spMkLst>
        </pc:spChg>
        <pc:spChg chg="add mod">
          <ac:chgData name="Tomoyuki Ueda" userId="14975d2eb860b0ea" providerId="LiveId" clId="{9BC51D7F-4CDE-4BC8-8A5E-7CC2B3635E31}" dt="2023-01-19T04:29:15.343" v="216" actId="571"/>
          <ac:spMkLst>
            <pc:docMk/>
            <pc:sldMk cId="2852909035" sldId="336"/>
            <ac:spMk id="17" creationId="{B1A24C26-507B-3CAC-37D1-16A046FD27DF}"/>
          </ac:spMkLst>
        </pc:spChg>
        <pc:spChg chg="add mod">
          <ac:chgData name="Tomoyuki Ueda" userId="14975d2eb860b0ea" providerId="LiveId" clId="{9BC51D7F-4CDE-4BC8-8A5E-7CC2B3635E31}" dt="2023-01-19T04:29:15.343" v="216" actId="571"/>
          <ac:spMkLst>
            <pc:docMk/>
            <pc:sldMk cId="2852909035" sldId="336"/>
            <ac:spMk id="18" creationId="{7D64263F-1432-7747-0CEF-15FF92C089D8}"/>
          </ac:spMkLst>
        </pc:spChg>
        <pc:spChg chg="add mod">
          <ac:chgData name="Tomoyuki Ueda" userId="14975d2eb860b0ea" providerId="LiveId" clId="{9BC51D7F-4CDE-4BC8-8A5E-7CC2B3635E31}" dt="2023-01-19T04:29:15.343" v="216" actId="571"/>
          <ac:spMkLst>
            <pc:docMk/>
            <pc:sldMk cId="2852909035" sldId="336"/>
            <ac:spMk id="19" creationId="{ABB253C5-27DD-D751-65B4-12B75C1FE3F5}"/>
          </ac:spMkLst>
        </pc:spChg>
        <pc:spChg chg="add mod">
          <ac:chgData name="Tomoyuki Ueda" userId="14975d2eb860b0ea" providerId="LiveId" clId="{9BC51D7F-4CDE-4BC8-8A5E-7CC2B3635E31}" dt="2023-01-19T04:29:15.343" v="216" actId="571"/>
          <ac:spMkLst>
            <pc:docMk/>
            <pc:sldMk cId="2852909035" sldId="336"/>
            <ac:spMk id="20" creationId="{4030127D-6E9B-295E-459F-9C59FADDB2D0}"/>
          </ac:spMkLst>
        </pc:spChg>
        <pc:spChg chg="add mod">
          <ac:chgData name="Tomoyuki Ueda" userId="14975d2eb860b0ea" providerId="LiveId" clId="{9BC51D7F-4CDE-4BC8-8A5E-7CC2B3635E31}" dt="2023-01-19T04:29:15.343" v="216" actId="571"/>
          <ac:spMkLst>
            <pc:docMk/>
            <pc:sldMk cId="2852909035" sldId="336"/>
            <ac:spMk id="21" creationId="{57710F28-34D5-0496-7084-D7C46C8234A0}"/>
          </ac:spMkLst>
        </pc:spChg>
        <pc:spChg chg="add mod">
          <ac:chgData name="Tomoyuki Ueda" userId="14975d2eb860b0ea" providerId="LiveId" clId="{9BC51D7F-4CDE-4BC8-8A5E-7CC2B3635E31}" dt="2023-01-19T04:29:15.343" v="216" actId="571"/>
          <ac:spMkLst>
            <pc:docMk/>
            <pc:sldMk cId="2852909035" sldId="336"/>
            <ac:spMk id="22" creationId="{EBD6D4D9-1463-32F3-4CC4-602E7C2D9CDD}"/>
          </ac:spMkLst>
        </pc:spChg>
        <pc:spChg chg="add mod">
          <ac:chgData name="Tomoyuki Ueda" userId="14975d2eb860b0ea" providerId="LiveId" clId="{9BC51D7F-4CDE-4BC8-8A5E-7CC2B3635E31}" dt="2023-01-19T04:29:15.343" v="216" actId="571"/>
          <ac:spMkLst>
            <pc:docMk/>
            <pc:sldMk cId="2852909035" sldId="336"/>
            <ac:spMk id="23" creationId="{66C10C99-D51A-F2DB-BE5A-248F7040BCAB}"/>
          </ac:spMkLst>
        </pc:spChg>
        <pc:spChg chg="add mod">
          <ac:chgData name="Tomoyuki Ueda" userId="14975d2eb860b0ea" providerId="LiveId" clId="{9BC51D7F-4CDE-4BC8-8A5E-7CC2B3635E31}" dt="2023-01-19T04:29:15.343" v="216" actId="571"/>
          <ac:spMkLst>
            <pc:docMk/>
            <pc:sldMk cId="2852909035" sldId="336"/>
            <ac:spMk id="24" creationId="{DC66BAEE-6AA8-A3A7-601A-8B38602B7FC0}"/>
          </ac:spMkLst>
        </pc:spChg>
        <pc:spChg chg="add mod">
          <ac:chgData name="Tomoyuki Ueda" userId="14975d2eb860b0ea" providerId="LiveId" clId="{9BC51D7F-4CDE-4BC8-8A5E-7CC2B3635E31}" dt="2023-01-19T04:29:15.343" v="216" actId="571"/>
          <ac:spMkLst>
            <pc:docMk/>
            <pc:sldMk cId="2852909035" sldId="336"/>
            <ac:spMk id="25" creationId="{5078699F-2475-3F21-77EA-8B86FEB4FE00}"/>
          </ac:spMkLst>
        </pc:spChg>
        <pc:spChg chg="add mod">
          <ac:chgData name="Tomoyuki Ueda" userId="14975d2eb860b0ea" providerId="LiveId" clId="{9BC51D7F-4CDE-4BC8-8A5E-7CC2B3635E31}" dt="2023-01-19T04:29:15.343" v="216" actId="571"/>
          <ac:spMkLst>
            <pc:docMk/>
            <pc:sldMk cId="2852909035" sldId="336"/>
            <ac:spMk id="26" creationId="{B63FE6AC-9045-14EE-E57C-8900B14B6B69}"/>
          </ac:spMkLst>
        </pc:spChg>
        <pc:spChg chg="add mod">
          <ac:chgData name="Tomoyuki Ueda" userId="14975d2eb860b0ea" providerId="LiveId" clId="{9BC51D7F-4CDE-4BC8-8A5E-7CC2B3635E31}" dt="2023-01-19T04:29:15.343" v="216" actId="571"/>
          <ac:spMkLst>
            <pc:docMk/>
            <pc:sldMk cId="2852909035" sldId="336"/>
            <ac:spMk id="27" creationId="{2B9D3F1C-5B9B-1EDD-335F-1688941C5506}"/>
          </ac:spMkLst>
        </pc:spChg>
        <pc:spChg chg="add mod">
          <ac:chgData name="Tomoyuki Ueda" userId="14975d2eb860b0ea" providerId="LiveId" clId="{9BC51D7F-4CDE-4BC8-8A5E-7CC2B3635E31}" dt="2023-01-19T04:29:15.343" v="216" actId="571"/>
          <ac:spMkLst>
            <pc:docMk/>
            <pc:sldMk cId="2852909035" sldId="336"/>
            <ac:spMk id="28" creationId="{D002E8BE-33F8-A0BB-52A3-9A69FACD2E04}"/>
          </ac:spMkLst>
        </pc:spChg>
        <pc:spChg chg="add mod">
          <ac:chgData name="Tomoyuki Ueda" userId="14975d2eb860b0ea" providerId="LiveId" clId="{9BC51D7F-4CDE-4BC8-8A5E-7CC2B3635E31}" dt="2023-01-19T04:29:15.343" v="216" actId="571"/>
          <ac:spMkLst>
            <pc:docMk/>
            <pc:sldMk cId="2852909035" sldId="336"/>
            <ac:spMk id="29" creationId="{2DC57D20-ED8E-8B32-F1DE-33BB9CD3782F}"/>
          </ac:spMkLst>
        </pc:spChg>
        <pc:spChg chg="add mod">
          <ac:chgData name="Tomoyuki Ueda" userId="14975d2eb860b0ea" providerId="LiveId" clId="{9BC51D7F-4CDE-4BC8-8A5E-7CC2B3635E31}" dt="2023-01-19T04:29:15.343" v="216" actId="571"/>
          <ac:spMkLst>
            <pc:docMk/>
            <pc:sldMk cId="2852909035" sldId="336"/>
            <ac:spMk id="30" creationId="{2149342B-7961-DDB3-7599-4FB84A90A66E}"/>
          </ac:spMkLst>
        </pc:spChg>
        <pc:spChg chg="add mod">
          <ac:chgData name="Tomoyuki Ueda" userId="14975d2eb860b0ea" providerId="LiveId" clId="{9BC51D7F-4CDE-4BC8-8A5E-7CC2B3635E31}" dt="2023-01-19T04:29:15.343" v="216" actId="571"/>
          <ac:spMkLst>
            <pc:docMk/>
            <pc:sldMk cId="2852909035" sldId="336"/>
            <ac:spMk id="31" creationId="{AC3F06F2-F058-C663-33A6-797A1EFAF222}"/>
          </ac:spMkLst>
        </pc:spChg>
        <pc:spChg chg="add mod">
          <ac:chgData name="Tomoyuki Ueda" userId="14975d2eb860b0ea" providerId="LiveId" clId="{9BC51D7F-4CDE-4BC8-8A5E-7CC2B3635E31}" dt="2023-01-19T04:29:15.343" v="216" actId="571"/>
          <ac:spMkLst>
            <pc:docMk/>
            <pc:sldMk cId="2852909035" sldId="336"/>
            <ac:spMk id="32" creationId="{0E4EDFCB-017D-34E0-3983-0C442819F3A9}"/>
          </ac:spMkLst>
        </pc:spChg>
        <pc:spChg chg="add mod">
          <ac:chgData name="Tomoyuki Ueda" userId="14975d2eb860b0ea" providerId="LiveId" clId="{9BC51D7F-4CDE-4BC8-8A5E-7CC2B3635E31}" dt="2023-01-19T04:29:15.343" v="216" actId="571"/>
          <ac:spMkLst>
            <pc:docMk/>
            <pc:sldMk cId="2852909035" sldId="336"/>
            <ac:spMk id="33" creationId="{DE07161A-64DA-8086-3474-DA2CBFD5CDCA}"/>
          </ac:spMkLst>
        </pc:spChg>
        <pc:spChg chg="add mod">
          <ac:chgData name="Tomoyuki Ueda" userId="14975d2eb860b0ea" providerId="LiveId" clId="{9BC51D7F-4CDE-4BC8-8A5E-7CC2B3635E31}" dt="2023-01-19T04:29:15.343" v="216" actId="571"/>
          <ac:spMkLst>
            <pc:docMk/>
            <pc:sldMk cId="2852909035" sldId="336"/>
            <ac:spMk id="34" creationId="{E2E9C58F-0BDE-C7A0-E2FB-7F7C2C5A5AE5}"/>
          </ac:spMkLst>
        </pc:spChg>
        <pc:spChg chg="add mod">
          <ac:chgData name="Tomoyuki Ueda" userId="14975d2eb860b0ea" providerId="LiveId" clId="{9BC51D7F-4CDE-4BC8-8A5E-7CC2B3635E31}" dt="2023-01-19T04:29:15.343" v="216" actId="571"/>
          <ac:spMkLst>
            <pc:docMk/>
            <pc:sldMk cId="2852909035" sldId="336"/>
            <ac:spMk id="35" creationId="{9C3E6A19-5F8B-F976-E097-3756524D5D23}"/>
          </ac:spMkLst>
        </pc:spChg>
        <pc:spChg chg="add mod">
          <ac:chgData name="Tomoyuki Ueda" userId="14975d2eb860b0ea" providerId="LiveId" clId="{9BC51D7F-4CDE-4BC8-8A5E-7CC2B3635E31}" dt="2023-01-19T04:29:15.343" v="216" actId="571"/>
          <ac:spMkLst>
            <pc:docMk/>
            <pc:sldMk cId="2852909035" sldId="336"/>
            <ac:spMk id="36" creationId="{16E381AF-2304-AB14-A63B-ECFDA7D9CED6}"/>
          </ac:spMkLst>
        </pc:spChg>
        <pc:spChg chg="add mod">
          <ac:chgData name="Tomoyuki Ueda" userId="14975d2eb860b0ea" providerId="LiveId" clId="{9BC51D7F-4CDE-4BC8-8A5E-7CC2B3635E31}" dt="2023-01-19T04:29:15.343" v="216" actId="571"/>
          <ac:spMkLst>
            <pc:docMk/>
            <pc:sldMk cId="2852909035" sldId="336"/>
            <ac:spMk id="37" creationId="{DC277990-2C21-63AA-DB9F-F3813FF4D25F}"/>
          </ac:spMkLst>
        </pc:spChg>
        <pc:spChg chg="add mod">
          <ac:chgData name="Tomoyuki Ueda" userId="14975d2eb860b0ea" providerId="LiveId" clId="{9BC51D7F-4CDE-4BC8-8A5E-7CC2B3635E31}" dt="2023-01-19T04:29:15.343" v="216" actId="571"/>
          <ac:spMkLst>
            <pc:docMk/>
            <pc:sldMk cId="2852909035" sldId="336"/>
            <ac:spMk id="38" creationId="{7C125138-5CF0-4F15-3B5B-58F66AAFC4DE}"/>
          </ac:spMkLst>
        </pc:spChg>
        <pc:spChg chg="add mod">
          <ac:chgData name="Tomoyuki Ueda" userId="14975d2eb860b0ea" providerId="LiveId" clId="{9BC51D7F-4CDE-4BC8-8A5E-7CC2B3635E31}" dt="2023-01-19T04:29:15.343" v="216" actId="571"/>
          <ac:spMkLst>
            <pc:docMk/>
            <pc:sldMk cId="2852909035" sldId="336"/>
            <ac:spMk id="39" creationId="{B9433651-609D-6A76-AC35-8A1DD346FDDE}"/>
          </ac:spMkLst>
        </pc:spChg>
        <pc:spChg chg="add mod">
          <ac:chgData name="Tomoyuki Ueda" userId="14975d2eb860b0ea" providerId="LiveId" clId="{9BC51D7F-4CDE-4BC8-8A5E-7CC2B3635E31}" dt="2023-01-19T04:29:15.343" v="216" actId="571"/>
          <ac:spMkLst>
            <pc:docMk/>
            <pc:sldMk cId="2852909035" sldId="336"/>
            <ac:spMk id="40" creationId="{8504227D-337A-F075-4188-DE9690221FD7}"/>
          </ac:spMkLst>
        </pc:spChg>
        <pc:spChg chg="add mod">
          <ac:chgData name="Tomoyuki Ueda" userId="14975d2eb860b0ea" providerId="LiveId" clId="{9BC51D7F-4CDE-4BC8-8A5E-7CC2B3635E31}" dt="2023-01-19T04:29:15.343" v="216" actId="571"/>
          <ac:spMkLst>
            <pc:docMk/>
            <pc:sldMk cId="2852909035" sldId="336"/>
            <ac:spMk id="41" creationId="{4309800A-31D3-E9EB-630A-B50B5F4F2B68}"/>
          </ac:spMkLst>
        </pc:spChg>
        <pc:spChg chg="add mod">
          <ac:chgData name="Tomoyuki Ueda" userId="14975d2eb860b0ea" providerId="LiveId" clId="{9BC51D7F-4CDE-4BC8-8A5E-7CC2B3635E31}" dt="2023-01-19T04:29:15.343" v="216" actId="571"/>
          <ac:spMkLst>
            <pc:docMk/>
            <pc:sldMk cId="2852909035" sldId="336"/>
            <ac:spMk id="42" creationId="{A388C891-D1DD-0156-C83C-00FC8478F56E}"/>
          </ac:spMkLst>
        </pc:spChg>
        <pc:spChg chg="add mod">
          <ac:chgData name="Tomoyuki Ueda" userId="14975d2eb860b0ea" providerId="LiveId" clId="{9BC51D7F-4CDE-4BC8-8A5E-7CC2B3635E31}" dt="2023-01-19T04:29:15.343" v="216" actId="571"/>
          <ac:spMkLst>
            <pc:docMk/>
            <pc:sldMk cId="2852909035" sldId="336"/>
            <ac:spMk id="43" creationId="{C6631BF8-1EF1-030F-9F36-451BC23AB2A5}"/>
          </ac:spMkLst>
        </pc:spChg>
        <pc:spChg chg="add mod">
          <ac:chgData name="Tomoyuki Ueda" userId="14975d2eb860b0ea" providerId="LiveId" clId="{9BC51D7F-4CDE-4BC8-8A5E-7CC2B3635E31}" dt="2023-01-19T04:29:15.343" v="216" actId="571"/>
          <ac:spMkLst>
            <pc:docMk/>
            <pc:sldMk cId="2852909035" sldId="336"/>
            <ac:spMk id="44" creationId="{D88AEBC4-E4ED-3643-1B66-B7D985FBA47D}"/>
          </ac:spMkLst>
        </pc:spChg>
        <pc:spChg chg="add mod">
          <ac:chgData name="Tomoyuki Ueda" userId="14975d2eb860b0ea" providerId="LiveId" clId="{9BC51D7F-4CDE-4BC8-8A5E-7CC2B3635E31}" dt="2023-01-19T04:29:15.343" v="216" actId="571"/>
          <ac:spMkLst>
            <pc:docMk/>
            <pc:sldMk cId="2852909035" sldId="336"/>
            <ac:spMk id="46" creationId="{08BCF6E1-1A67-D963-7FD4-34C40921FE90}"/>
          </ac:spMkLst>
        </pc:spChg>
        <pc:spChg chg="add mod">
          <ac:chgData name="Tomoyuki Ueda" userId="14975d2eb860b0ea" providerId="LiveId" clId="{9BC51D7F-4CDE-4BC8-8A5E-7CC2B3635E31}" dt="2023-01-19T04:29:15.343" v="216" actId="571"/>
          <ac:spMkLst>
            <pc:docMk/>
            <pc:sldMk cId="2852909035" sldId="336"/>
            <ac:spMk id="47" creationId="{E931D70A-AA71-B8AA-16C1-16A1D2100AA6}"/>
          </ac:spMkLst>
        </pc:spChg>
        <pc:spChg chg="add mod">
          <ac:chgData name="Tomoyuki Ueda" userId="14975d2eb860b0ea" providerId="LiveId" clId="{9BC51D7F-4CDE-4BC8-8A5E-7CC2B3635E31}" dt="2023-01-19T04:29:15.343" v="216" actId="571"/>
          <ac:spMkLst>
            <pc:docMk/>
            <pc:sldMk cId="2852909035" sldId="336"/>
            <ac:spMk id="49" creationId="{06959BA6-3C74-4E76-9ADB-3E8CF39D3E43}"/>
          </ac:spMkLst>
        </pc:spChg>
        <pc:spChg chg="add mod">
          <ac:chgData name="Tomoyuki Ueda" userId="14975d2eb860b0ea" providerId="LiveId" clId="{9BC51D7F-4CDE-4BC8-8A5E-7CC2B3635E31}" dt="2023-01-19T04:29:15.343" v="216" actId="571"/>
          <ac:spMkLst>
            <pc:docMk/>
            <pc:sldMk cId="2852909035" sldId="336"/>
            <ac:spMk id="50" creationId="{6AA1F98F-EB64-5E4A-2A51-63EFBB8F9D18}"/>
          </ac:spMkLst>
        </pc:spChg>
        <pc:spChg chg="add mod">
          <ac:chgData name="Tomoyuki Ueda" userId="14975d2eb860b0ea" providerId="LiveId" clId="{9BC51D7F-4CDE-4BC8-8A5E-7CC2B3635E31}" dt="2023-01-19T04:29:15.343" v="216" actId="571"/>
          <ac:spMkLst>
            <pc:docMk/>
            <pc:sldMk cId="2852909035" sldId="336"/>
            <ac:spMk id="51" creationId="{77C253DB-3E94-C09D-6CE6-20BD8F462DEF}"/>
          </ac:spMkLst>
        </pc:spChg>
        <pc:spChg chg="add mod">
          <ac:chgData name="Tomoyuki Ueda" userId="14975d2eb860b0ea" providerId="LiveId" clId="{9BC51D7F-4CDE-4BC8-8A5E-7CC2B3635E31}" dt="2023-01-19T04:29:15.343" v="216" actId="571"/>
          <ac:spMkLst>
            <pc:docMk/>
            <pc:sldMk cId="2852909035" sldId="336"/>
            <ac:spMk id="52" creationId="{CBE51B6E-0567-36D0-5F9A-0190B3DC856B}"/>
          </ac:spMkLst>
        </pc:spChg>
        <pc:spChg chg="add mod">
          <ac:chgData name="Tomoyuki Ueda" userId="14975d2eb860b0ea" providerId="LiveId" clId="{9BC51D7F-4CDE-4BC8-8A5E-7CC2B3635E31}" dt="2023-01-19T04:29:15.343" v="216" actId="571"/>
          <ac:spMkLst>
            <pc:docMk/>
            <pc:sldMk cId="2852909035" sldId="336"/>
            <ac:spMk id="53" creationId="{D62DAAE1-C3EE-4C45-AEDC-DF7316C4F824}"/>
          </ac:spMkLst>
        </pc:spChg>
        <pc:spChg chg="add mod">
          <ac:chgData name="Tomoyuki Ueda" userId="14975d2eb860b0ea" providerId="LiveId" clId="{9BC51D7F-4CDE-4BC8-8A5E-7CC2B3635E31}" dt="2023-01-19T04:29:15.343" v="216" actId="571"/>
          <ac:spMkLst>
            <pc:docMk/>
            <pc:sldMk cId="2852909035" sldId="336"/>
            <ac:spMk id="54" creationId="{7ABE501E-075F-815C-957E-F58D06DF5521}"/>
          </ac:spMkLst>
        </pc:spChg>
        <pc:spChg chg="add mod">
          <ac:chgData name="Tomoyuki Ueda" userId="14975d2eb860b0ea" providerId="LiveId" clId="{9BC51D7F-4CDE-4BC8-8A5E-7CC2B3635E31}" dt="2023-01-19T04:29:15.343" v="216" actId="571"/>
          <ac:spMkLst>
            <pc:docMk/>
            <pc:sldMk cId="2852909035" sldId="336"/>
            <ac:spMk id="55" creationId="{68B4435A-9C12-1234-C303-CBD20E03B776}"/>
          </ac:spMkLst>
        </pc:spChg>
        <pc:spChg chg="add mod">
          <ac:chgData name="Tomoyuki Ueda" userId="14975d2eb860b0ea" providerId="LiveId" clId="{9BC51D7F-4CDE-4BC8-8A5E-7CC2B3635E31}" dt="2023-01-19T04:29:15.343" v="216" actId="571"/>
          <ac:spMkLst>
            <pc:docMk/>
            <pc:sldMk cId="2852909035" sldId="336"/>
            <ac:spMk id="57" creationId="{378D2B22-0DD2-FCED-134E-23D06966EFA8}"/>
          </ac:spMkLst>
        </pc:spChg>
        <pc:spChg chg="add mod">
          <ac:chgData name="Tomoyuki Ueda" userId="14975d2eb860b0ea" providerId="LiveId" clId="{9BC51D7F-4CDE-4BC8-8A5E-7CC2B3635E31}" dt="2023-01-19T04:29:49.974" v="224" actId="571"/>
          <ac:spMkLst>
            <pc:docMk/>
            <pc:sldMk cId="2852909035" sldId="336"/>
            <ac:spMk id="58" creationId="{51167181-D164-E561-F5F8-00BEBFD21DC2}"/>
          </ac:spMkLst>
        </pc:spChg>
        <pc:spChg chg="add mod">
          <ac:chgData name="Tomoyuki Ueda" userId="14975d2eb860b0ea" providerId="LiveId" clId="{9BC51D7F-4CDE-4BC8-8A5E-7CC2B3635E31}" dt="2023-01-19T04:29:49.974" v="224" actId="571"/>
          <ac:spMkLst>
            <pc:docMk/>
            <pc:sldMk cId="2852909035" sldId="336"/>
            <ac:spMk id="60" creationId="{A3EBDB0A-84A8-7266-6362-327900282E23}"/>
          </ac:spMkLst>
        </pc:spChg>
        <pc:spChg chg="add mod">
          <ac:chgData name="Tomoyuki Ueda" userId="14975d2eb860b0ea" providerId="LiveId" clId="{9BC51D7F-4CDE-4BC8-8A5E-7CC2B3635E31}" dt="2023-01-19T04:29:49.974" v="224" actId="571"/>
          <ac:spMkLst>
            <pc:docMk/>
            <pc:sldMk cId="2852909035" sldId="336"/>
            <ac:spMk id="61" creationId="{9C74BD05-12AB-725E-71E0-6A057D286216}"/>
          </ac:spMkLst>
        </pc:spChg>
        <pc:spChg chg="add mod">
          <ac:chgData name="Tomoyuki Ueda" userId="14975d2eb860b0ea" providerId="LiveId" clId="{9BC51D7F-4CDE-4BC8-8A5E-7CC2B3635E31}" dt="2023-01-19T04:29:49.974" v="224" actId="571"/>
          <ac:spMkLst>
            <pc:docMk/>
            <pc:sldMk cId="2852909035" sldId="336"/>
            <ac:spMk id="62" creationId="{3FC3CA17-710B-CB78-BCD8-BA9317848844}"/>
          </ac:spMkLst>
        </pc:spChg>
        <pc:spChg chg="add mod">
          <ac:chgData name="Tomoyuki Ueda" userId="14975d2eb860b0ea" providerId="LiveId" clId="{9BC51D7F-4CDE-4BC8-8A5E-7CC2B3635E31}" dt="2023-01-19T04:29:49.974" v="224" actId="571"/>
          <ac:spMkLst>
            <pc:docMk/>
            <pc:sldMk cId="2852909035" sldId="336"/>
            <ac:spMk id="63" creationId="{992ADA42-4C11-0AA3-5A5A-4B3F44BCE2E6}"/>
          </ac:spMkLst>
        </pc:spChg>
        <pc:spChg chg="add mod">
          <ac:chgData name="Tomoyuki Ueda" userId="14975d2eb860b0ea" providerId="LiveId" clId="{9BC51D7F-4CDE-4BC8-8A5E-7CC2B3635E31}" dt="2023-01-19T04:29:49.974" v="224" actId="571"/>
          <ac:spMkLst>
            <pc:docMk/>
            <pc:sldMk cId="2852909035" sldId="336"/>
            <ac:spMk id="64" creationId="{7ADD16F6-7210-80C2-CE3C-5FB5F8EAF7C4}"/>
          </ac:spMkLst>
        </pc:spChg>
        <pc:spChg chg="add mod">
          <ac:chgData name="Tomoyuki Ueda" userId="14975d2eb860b0ea" providerId="LiveId" clId="{9BC51D7F-4CDE-4BC8-8A5E-7CC2B3635E31}" dt="2023-01-19T04:29:49.974" v="224" actId="571"/>
          <ac:spMkLst>
            <pc:docMk/>
            <pc:sldMk cId="2852909035" sldId="336"/>
            <ac:spMk id="66" creationId="{4F6B5FEB-90F5-C3F6-27F5-EB2DAC177A9C}"/>
          </ac:spMkLst>
        </pc:spChg>
        <pc:spChg chg="add mod">
          <ac:chgData name="Tomoyuki Ueda" userId="14975d2eb860b0ea" providerId="LiveId" clId="{9BC51D7F-4CDE-4BC8-8A5E-7CC2B3635E31}" dt="2023-01-19T04:29:49.974" v="224" actId="571"/>
          <ac:spMkLst>
            <pc:docMk/>
            <pc:sldMk cId="2852909035" sldId="336"/>
            <ac:spMk id="67" creationId="{A2278E75-572F-8562-5AD0-D768E9D370A5}"/>
          </ac:spMkLst>
        </pc:spChg>
        <pc:spChg chg="add mod">
          <ac:chgData name="Tomoyuki Ueda" userId="14975d2eb860b0ea" providerId="LiveId" clId="{9BC51D7F-4CDE-4BC8-8A5E-7CC2B3635E31}" dt="2023-01-19T04:29:49.974" v="224" actId="571"/>
          <ac:spMkLst>
            <pc:docMk/>
            <pc:sldMk cId="2852909035" sldId="336"/>
            <ac:spMk id="68" creationId="{83D6ED2B-B4FE-C9C4-F7CF-9B215E51EAEB}"/>
          </ac:spMkLst>
        </pc:spChg>
        <pc:spChg chg="add mod">
          <ac:chgData name="Tomoyuki Ueda" userId="14975d2eb860b0ea" providerId="LiveId" clId="{9BC51D7F-4CDE-4BC8-8A5E-7CC2B3635E31}" dt="2023-01-19T04:29:49.974" v="224" actId="571"/>
          <ac:spMkLst>
            <pc:docMk/>
            <pc:sldMk cId="2852909035" sldId="336"/>
            <ac:spMk id="69" creationId="{69041C58-87CD-84F9-1912-61DA14758731}"/>
          </ac:spMkLst>
        </pc:spChg>
        <pc:spChg chg="add mod">
          <ac:chgData name="Tomoyuki Ueda" userId="14975d2eb860b0ea" providerId="LiveId" clId="{9BC51D7F-4CDE-4BC8-8A5E-7CC2B3635E31}" dt="2023-01-19T04:29:49.974" v="224" actId="571"/>
          <ac:spMkLst>
            <pc:docMk/>
            <pc:sldMk cId="2852909035" sldId="336"/>
            <ac:spMk id="70" creationId="{67034A21-E025-98EF-490D-A833FB09C936}"/>
          </ac:spMkLst>
        </pc:spChg>
        <pc:spChg chg="add mod">
          <ac:chgData name="Tomoyuki Ueda" userId="14975d2eb860b0ea" providerId="LiveId" clId="{9BC51D7F-4CDE-4BC8-8A5E-7CC2B3635E31}" dt="2023-01-19T04:29:49.974" v="224" actId="571"/>
          <ac:spMkLst>
            <pc:docMk/>
            <pc:sldMk cId="2852909035" sldId="336"/>
            <ac:spMk id="71" creationId="{D3E86B32-8201-7975-9D65-408F9AAE6267}"/>
          </ac:spMkLst>
        </pc:spChg>
        <pc:spChg chg="add mod">
          <ac:chgData name="Tomoyuki Ueda" userId="14975d2eb860b0ea" providerId="LiveId" clId="{9BC51D7F-4CDE-4BC8-8A5E-7CC2B3635E31}" dt="2023-01-19T04:29:49.974" v="224" actId="571"/>
          <ac:spMkLst>
            <pc:docMk/>
            <pc:sldMk cId="2852909035" sldId="336"/>
            <ac:spMk id="72" creationId="{D1F45767-3BFA-F4E3-E32D-B10F63228AA9}"/>
          </ac:spMkLst>
        </pc:spChg>
        <pc:spChg chg="add mod">
          <ac:chgData name="Tomoyuki Ueda" userId="14975d2eb860b0ea" providerId="LiveId" clId="{9BC51D7F-4CDE-4BC8-8A5E-7CC2B3635E31}" dt="2023-01-19T04:29:49.974" v="224" actId="571"/>
          <ac:spMkLst>
            <pc:docMk/>
            <pc:sldMk cId="2852909035" sldId="336"/>
            <ac:spMk id="74" creationId="{DE1799A6-D376-A309-3A9E-B7C6F358497F}"/>
          </ac:spMkLst>
        </pc:spChg>
        <pc:spChg chg="add mod">
          <ac:chgData name="Tomoyuki Ueda" userId="14975d2eb860b0ea" providerId="LiveId" clId="{9BC51D7F-4CDE-4BC8-8A5E-7CC2B3635E31}" dt="2023-01-19T04:29:49.974" v="224" actId="571"/>
          <ac:spMkLst>
            <pc:docMk/>
            <pc:sldMk cId="2852909035" sldId="336"/>
            <ac:spMk id="75" creationId="{A6AA3948-47CD-BB28-89E9-B7C10880FE6A}"/>
          </ac:spMkLst>
        </pc:spChg>
        <pc:spChg chg="add mod">
          <ac:chgData name="Tomoyuki Ueda" userId="14975d2eb860b0ea" providerId="LiveId" clId="{9BC51D7F-4CDE-4BC8-8A5E-7CC2B3635E31}" dt="2023-01-19T04:29:49.974" v="224" actId="571"/>
          <ac:spMkLst>
            <pc:docMk/>
            <pc:sldMk cId="2852909035" sldId="336"/>
            <ac:spMk id="76" creationId="{D813CE32-D79A-BB1C-C83F-C519E565A4F3}"/>
          </ac:spMkLst>
        </pc:spChg>
        <pc:spChg chg="add mod">
          <ac:chgData name="Tomoyuki Ueda" userId="14975d2eb860b0ea" providerId="LiveId" clId="{9BC51D7F-4CDE-4BC8-8A5E-7CC2B3635E31}" dt="2023-01-19T04:29:49.974" v="224" actId="571"/>
          <ac:spMkLst>
            <pc:docMk/>
            <pc:sldMk cId="2852909035" sldId="336"/>
            <ac:spMk id="77" creationId="{7AEA53E8-3121-8FFA-A03F-DA8634B975CE}"/>
          </ac:spMkLst>
        </pc:spChg>
        <pc:spChg chg="add mod">
          <ac:chgData name="Tomoyuki Ueda" userId="14975d2eb860b0ea" providerId="LiveId" clId="{9BC51D7F-4CDE-4BC8-8A5E-7CC2B3635E31}" dt="2023-01-19T04:29:49.974" v="224" actId="571"/>
          <ac:spMkLst>
            <pc:docMk/>
            <pc:sldMk cId="2852909035" sldId="336"/>
            <ac:spMk id="79" creationId="{C314874A-DC1F-5C4D-AB34-C5A67024475D}"/>
          </ac:spMkLst>
        </pc:spChg>
        <pc:spChg chg="add mod">
          <ac:chgData name="Tomoyuki Ueda" userId="14975d2eb860b0ea" providerId="LiveId" clId="{9BC51D7F-4CDE-4BC8-8A5E-7CC2B3635E31}" dt="2023-01-19T04:29:49.974" v="224" actId="571"/>
          <ac:spMkLst>
            <pc:docMk/>
            <pc:sldMk cId="2852909035" sldId="336"/>
            <ac:spMk id="80" creationId="{D37F4163-6304-A612-349E-450799A15843}"/>
          </ac:spMkLst>
        </pc:spChg>
        <pc:spChg chg="add mod">
          <ac:chgData name="Tomoyuki Ueda" userId="14975d2eb860b0ea" providerId="LiveId" clId="{9BC51D7F-4CDE-4BC8-8A5E-7CC2B3635E31}" dt="2023-01-19T04:29:49.974" v="224" actId="571"/>
          <ac:spMkLst>
            <pc:docMk/>
            <pc:sldMk cId="2852909035" sldId="336"/>
            <ac:spMk id="83" creationId="{419F38C4-6BE9-9F03-85CD-F872CD83FC5F}"/>
          </ac:spMkLst>
        </pc:spChg>
        <pc:spChg chg="add mod">
          <ac:chgData name="Tomoyuki Ueda" userId="14975d2eb860b0ea" providerId="LiveId" clId="{9BC51D7F-4CDE-4BC8-8A5E-7CC2B3635E31}" dt="2023-01-19T04:29:49.974" v="224" actId="571"/>
          <ac:spMkLst>
            <pc:docMk/>
            <pc:sldMk cId="2852909035" sldId="336"/>
            <ac:spMk id="86" creationId="{5DA6EC9C-BF29-2904-7041-03DDAFD210AC}"/>
          </ac:spMkLst>
        </pc:spChg>
        <pc:spChg chg="add mod">
          <ac:chgData name="Tomoyuki Ueda" userId="14975d2eb860b0ea" providerId="LiveId" clId="{9BC51D7F-4CDE-4BC8-8A5E-7CC2B3635E31}" dt="2023-01-19T04:29:49.974" v="224" actId="571"/>
          <ac:spMkLst>
            <pc:docMk/>
            <pc:sldMk cId="2852909035" sldId="336"/>
            <ac:spMk id="87" creationId="{432B3826-699E-3505-65E6-4F6A20EDACB3}"/>
          </ac:spMkLst>
        </pc:spChg>
        <pc:spChg chg="add mod">
          <ac:chgData name="Tomoyuki Ueda" userId="14975d2eb860b0ea" providerId="LiveId" clId="{9BC51D7F-4CDE-4BC8-8A5E-7CC2B3635E31}" dt="2023-01-19T04:29:49.974" v="224" actId="571"/>
          <ac:spMkLst>
            <pc:docMk/>
            <pc:sldMk cId="2852909035" sldId="336"/>
            <ac:spMk id="90" creationId="{F3C21B71-379E-3063-9AE3-F5E5668CD73C}"/>
          </ac:spMkLst>
        </pc:spChg>
        <pc:spChg chg="add mod">
          <ac:chgData name="Tomoyuki Ueda" userId="14975d2eb860b0ea" providerId="LiveId" clId="{9BC51D7F-4CDE-4BC8-8A5E-7CC2B3635E31}" dt="2023-01-19T04:29:49.974" v="224" actId="571"/>
          <ac:spMkLst>
            <pc:docMk/>
            <pc:sldMk cId="2852909035" sldId="336"/>
            <ac:spMk id="92" creationId="{5C56DCB4-EF4D-0812-C78C-5B9CFF74297C}"/>
          </ac:spMkLst>
        </pc:spChg>
        <pc:spChg chg="add mod">
          <ac:chgData name="Tomoyuki Ueda" userId="14975d2eb860b0ea" providerId="LiveId" clId="{9BC51D7F-4CDE-4BC8-8A5E-7CC2B3635E31}" dt="2023-01-19T04:29:49.974" v="224" actId="571"/>
          <ac:spMkLst>
            <pc:docMk/>
            <pc:sldMk cId="2852909035" sldId="336"/>
            <ac:spMk id="93" creationId="{18F38C51-8173-FC5E-C1AD-5D0B6FE28A55}"/>
          </ac:spMkLst>
        </pc:spChg>
        <pc:spChg chg="add mod">
          <ac:chgData name="Tomoyuki Ueda" userId="14975d2eb860b0ea" providerId="LiveId" clId="{9BC51D7F-4CDE-4BC8-8A5E-7CC2B3635E31}" dt="2023-01-19T04:29:49.974" v="224" actId="571"/>
          <ac:spMkLst>
            <pc:docMk/>
            <pc:sldMk cId="2852909035" sldId="336"/>
            <ac:spMk id="94" creationId="{7F513ADB-D104-C8A2-1552-B45217F3D83D}"/>
          </ac:spMkLst>
        </pc:spChg>
        <pc:spChg chg="add mod">
          <ac:chgData name="Tomoyuki Ueda" userId="14975d2eb860b0ea" providerId="LiveId" clId="{9BC51D7F-4CDE-4BC8-8A5E-7CC2B3635E31}" dt="2023-01-19T04:29:49.974" v="224" actId="571"/>
          <ac:spMkLst>
            <pc:docMk/>
            <pc:sldMk cId="2852909035" sldId="336"/>
            <ac:spMk id="95" creationId="{F66C4F37-1984-E446-372A-0767BDB62473}"/>
          </ac:spMkLst>
        </pc:spChg>
        <pc:spChg chg="add mod">
          <ac:chgData name="Tomoyuki Ueda" userId="14975d2eb860b0ea" providerId="LiveId" clId="{9BC51D7F-4CDE-4BC8-8A5E-7CC2B3635E31}" dt="2023-01-19T04:29:49.974" v="224" actId="571"/>
          <ac:spMkLst>
            <pc:docMk/>
            <pc:sldMk cId="2852909035" sldId="336"/>
            <ac:spMk id="96" creationId="{6666E393-797E-6848-0211-DE5AD8FA1B3E}"/>
          </ac:spMkLst>
        </pc:spChg>
        <pc:spChg chg="add mod">
          <ac:chgData name="Tomoyuki Ueda" userId="14975d2eb860b0ea" providerId="LiveId" clId="{9BC51D7F-4CDE-4BC8-8A5E-7CC2B3635E31}" dt="2023-01-19T04:29:49.974" v="224" actId="571"/>
          <ac:spMkLst>
            <pc:docMk/>
            <pc:sldMk cId="2852909035" sldId="336"/>
            <ac:spMk id="98" creationId="{E46DF039-7A00-3BD6-0126-5478B77A8704}"/>
          </ac:spMkLst>
        </pc:spChg>
        <pc:spChg chg="add mod">
          <ac:chgData name="Tomoyuki Ueda" userId="14975d2eb860b0ea" providerId="LiveId" clId="{9BC51D7F-4CDE-4BC8-8A5E-7CC2B3635E31}" dt="2023-01-19T04:29:49.974" v="224" actId="571"/>
          <ac:spMkLst>
            <pc:docMk/>
            <pc:sldMk cId="2852909035" sldId="336"/>
            <ac:spMk id="99" creationId="{519390A1-4C9F-A19B-C5A5-FD48403DF8BE}"/>
          </ac:spMkLst>
        </pc:spChg>
        <pc:spChg chg="add mod">
          <ac:chgData name="Tomoyuki Ueda" userId="14975d2eb860b0ea" providerId="LiveId" clId="{9BC51D7F-4CDE-4BC8-8A5E-7CC2B3635E31}" dt="2023-01-19T04:29:49.974" v="224" actId="571"/>
          <ac:spMkLst>
            <pc:docMk/>
            <pc:sldMk cId="2852909035" sldId="336"/>
            <ac:spMk id="100" creationId="{6A4A9B04-FC99-ABF7-6652-ED64A888908E}"/>
          </ac:spMkLst>
        </pc:spChg>
        <pc:spChg chg="add mod">
          <ac:chgData name="Tomoyuki Ueda" userId="14975d2eb860b0ea" providerId="LiveId" clId="{9BC51D7F-4CDE-4BC8-8A5E-7CC2B3635E31}" dt="2023-01-19T04:29:49.974" v="224" actId="571"/>
          <ac:spMkLst>
            <pc:docMk/>
            <pc:sldMk cId="2852909035" sldId="336"/>
            <ac:spMk id="101" creationId="{86A32D7B-0A0E-E460-4145-2294ACB71A3D}"/>
          </ac:spMkLst>
        </pc:spChg>
        <pc:spChg chg="add mod">
          <ac:chgData name="Tomoyuki Ueda" userId="14975d2eb860b0ea" providerId="LiveId" clId="{9BC51D7F-4CDE-4BC8-8A5E-7CC2B3635E31}" dt="2023-01-19T04:29:49.974" v="224" actId="571"/>
          <ac:spMkLst>
            <pc:docMk/>
            <pc:sldMk cId="2852909035" sldId="336"/>
            <ac:spMk id="102" creationId="{49BC91EE-7F21-5D97-15DC-7FED510384CA}"/>
          </ac:spMkLst>
        </pc:spChg>
        <pc:spChg chg="add mod">
          <ac:chgData name="Tomoyuki Ueda" userId="14975d2eb860b0ea" providerId="LiveId" clId="{9BC51D7F-4CDE-4BC8-8A5E-7CC2B3635E31}" dt="2023-01-19T04:29:49.974" v="224" actId="571"/>
          <ac:spMkLst>
            <pc:docMk/>
            <pc:sldMk cId="2852909035" sldId="336"/>
            <ac:spMk id="103" creationId="{37BE2517-5D04-16AB-6DC2-437DF8C3F932}"/>
          </ac:spMkLst>
        </pc:spChg>
        <pc:spChg chg="add mod">
          <ac:chgData name="Tomoyuki Ueda" userId="14975d2eb860b0ea" providerId="LiveId" clId="{9BC51D7F-4CDE-4BC8-8A5E-7CC2B3635E31}" dt="2023-01-19T04:29:49.974" v="224" actId="571"/>
          <ac:spMkLst>
            <pc:docMk/>
            <pc:sldMk cId="2852909035" sldId="336"/>
            <ac:spMk id="104" creationId="{A5E87DE6-2B05-9AFC-07A6-ED560F7D3875}"/>
          </ac:spMkLst>
        </pc:spChg>
        <pc:spChg chg="add mod">
          <ac:chgData name="Tomoyuki Ueda" userId="14975d2eb860b0ea" providerId="LiveId" clId="{9BC51D7F-4CDE-4BC8-8A5E-7CC2B3635E31}" dt="2023-01-19T04:29:49.974" v="224" actId="571"/>
          <ac:spMkLst>
            <pc:docMk/>
            <pc:sldMk cId="2852909035" sldId="336"/>
            <ac:spMk id="105" creationId="{25EFA542-76FC-D2B8-00B9-404B0831886C}"/>
          </ac:spMkLst>
        </pc:spChg>
        <pc:spChg chg="add mod">
          <ac:chgData name="Tomoyuki Ueda" userId="14975d2eb860b0ea" providerId="LiveId" clId="{9BC51D7F-4CDE-4BC8-8A5E-7CC2B3635E31}" dt="2023-01-19T04:29:49.974" v="224" actId="571"/>
          <ac:spMkLst>
            <pc:docMk/>
            <pc:sldMk cId="2852909035" sldId="336"/>
            <ac:spMk id="108" creationId="{782EBA79-4F83-1C53-56F1-C10DB76B10D1}"/>
          </ac:spMkLst>
        </pc:spChg>
        <pc:spChg chg="add mod">
          <ac:chgData name="Tomoyuki Ueda" userId="14975d2eb860b0ea" providerId="LiveId" clId="{9BC51D7F-4CDE-4BC8-8A5E-7CC2B3635E31}" dt="2023-01-19T04:29:49.974" v="224" actId="571"/>
          <ac:spMkLst>
            <pc:docMk/>
            <pc:sldMk cId="2852909035" sldId="336"/>
            <ac:spMk id="109" creationId="{F634AD64-BDCF-0CC3-F607-CF9CA900829A}"/>
          </ac:spMkLst>
        </pc:spChg>
        <pc:spChg chg="add mod">
          <ac:chgData name="Tomoyuki Ueda" userId="14975d2eb860b0ea" providerId="LiveId" clId="{9BC51D7F-4CDE-4BC8-8A5E-7CC2B3635E31}" dt="2023-01-19T04:29:49.974" v="224" actId="571"/>
          <ac:spMkLst>
            <pc:docMk/>
            <pc:sldMk cId="2852909035" sldId="336"/>
            <ac:spMk id="110" creationId="{5131CACB-146C-086D-4BAC-BB778F72E866}"/>
          </ac:spMkLst>
        </pc:spChg>
        <pc:spChg chg="add mod">
          <ac:chgData name="Tomoyuki Ueda" userId="14975d2eb860b0ea" providerId="LiveId" clId="{9BC51D7F-4CDE-4BC8-8A5E-7CC2B3635E31}" dt="2023-01-19T04:29:49.974" v="224" actId="571"/>
          <ac:spMkLst>
            <pc:docMk/>
            <pc:sldMk cId="2852909035" sldId="336"/>
            <ac:spMk id="138" creationId="{B9088A02-31B8-30B7-C309-372BC53CFEF8}"/>
          </ac:spMkLst>
        </pc:spChg>
        <pc:spChg chg="add mod">
          <ac:chgData name="Tomoyuki Ueda" userId="14975d2eb860b0ea" providerId="LiveId" clId="{9BC51D7F-4CDE-4BC8-8A5E-7CC2B3635E31}" dt="2023-01-19T04:29:49.974" v="224" actId="571"/>
          <ac:spMkLst>
            <pc:docMk/>
            <pc:sldMk cId="2852909035" sldId="336"/>
            <ac:spMk id="139" creationId="{627257F6-D7DE-BEB7-DED1-38D4CA36B4E6}"/>
          </ac:spMkLst>
        </pc:spChg>
        <pc:spChg chg="add mod">
          <ac:chgData name="Tomoyuki Ueda" userId="14975d2eb860b0ea" providerId="LiveId" clId="{9BC51D7F-4CDE-4BC8-8A5E-7CC2B3635E31}" dt="2023-01-19T04:29:49.974" v="224" actId="571"/>
          <ac:spMkLst>
            <pc:docMk/>
            <pc:sldMk cId="2852909035" sldId="336"/>
            <ac:spMk id="140" creationId="{DEAAC16A-719A-E21B-0DC4-985E4FFC8334}"/>
          </ac:spMkLst>
        </pc:spChg>
        <pc:spChg chg="add mod">
          <ac:chgData name="Tomoyuki Ueda" userId="14975d2eb860b0ea" providerId="LiveId" clId="{9BC51D7F-4CDE-4BC8-8A5E-7CC2B3635E31}" dt="2023-01-19T04:29:49.974" v="224" actId="571"/>
          <ac:spMkLst>
            <pc:docMk/>
            <pc:sldMk cId="2852909035" sldId="336"/>
            <ac:spMk id="141" creationId="{33F7FD3D-302E-743B-FBB3-0B7EF52E15F2}"/>
          </ac:spMkLst>
        </pc:spChg>
        <pc:spChg chg="add mod">
          <ac:chgData name="Tomoyuki Ueda" userId="14975d2eb860b0ea" providerId="LiveId" clId="{9BC51D7F-4CDE-4BC8-8A5E-7CC2B3635E31}" dt="2023-01-19T04:29:49.974" v="224" actId="571"/>
          <ac:spMkLst>
            <pc:docMk/>
            <pc:sldMk cId="2852909035" sldId="336"/>
            <ac:spMk id="142" creationId="{F7BDACA0-8653-7E18-F98A-019640563C5F}"/>
          </ac:spMkLst>
        </pc:spChg>
        <pc:spChg chg="add mod">
          <ac:chgData name="Tomoyuki Ueda" userId="14975d2eb860b0ea" providerId="LiveId" clId="{9BC51D7F-4CDE-4BC8-8A5E-7CC2B3635E31}" dt="2023-01-19T04:29:49.974" v="224" actId="571"/>
          <ac:spMkLst>
            <pc:docMk/>
            <pc:sldMk cId="2852909035" sldId="336"/>
            <ac:spMk id="143" creationId="{6E872A54-FA58-4079-5FD5-A984837D9323}"/>
          </ac:spMkLst>
        </pc:spChg>
        <pc:spChg chg="add mod">
          <ac:chgData name="Tomoyuki Ueda" userId="14975d2eb860b0ea" providerId="LiveId" clId="{9BC51D7F-4CDE-4BC8-8A5E-7CC2B3635E31}" dt="2023-01-19T04:29:49.974" v="224" actId="571"/>
          <ac:spMkLst>
            <pc:docMk/>
            <pc:sldMk cId="2852909035" sldId="336"/>
            <ac:spMk id="144" creationId="{E6398953-EC63-B08C-91BB-F1E1792E20AE}"/>
          </ac:spMkLst>
        </pc:spChg>
        <pc:spChg chg="add mod">
          <ac:chgData name="Tomoyuki Ueda" userId="14975d2eb860b0ea" providerId="LiveId" clId="{9BC51D7F-4CDE-4BC8-8A5E-7CC2B3635E31}" dt="2023-01-19T04:29:49.974" v="224" actId="571"/>
          <ac:spMkLst>
            <pc:docMk/>
            <pc:sldMk cId="2852909035" sldId="336"/>
            <ac:spMk id="145" creationId="{9E4C23D5-0BFA-28E1-F3B4-15AD34F04CA6}"/>
          </ac:spMkLst>
        </pc:spChg>
        <pc:spChg chg="add mod">
          <ac:chgData name="Tomoyuki Ueda" userId="14975d2eb860b0ea" providerId="LiveId" clId="{9BC51D7F-4CDE-4BC8-8A5E-7CC2B3635E31}" dt="2023-01-19T04:29:49.974" v="224" actId="571"/>
          <ac:spMkLst>
            <pc:docMk/>
            <pc:sldMk cId="2852909035" sldId="336"/>
            <ac:spMk id="146" creationId="{0BBE531E-A4D0-EE0D-7CAE-6A288EC1C4D4}"/>
          </ac:spMkLst>
        </pc:spChg>
        <pc:cxnChg chg="add mod">
          <ac:chgData name="Tomoyuki Ueda" userId="14975d2eb860b0ea" providerId="LiveId" clId="{9BC51D7F-4CDE-4BC8-8A5E-7CC2B3635E31}" dt="2023-01-19T04:29:49.974" v="224" actId="571"/>
          <ac:cxnSpMkLst>
            <pc:docMk/>
            <pc:sldMk cId="2852909035" sldId="336"/>
            <ac:cxnSpMk id="89" creationId="{A7A1DCB0-FBE6-15A9-013E-846650914A80}"/>
          </ac:cxnSpMkLst>
        </pc:cxnChg>
      </pc:sldChg>
      <pc:sldChg chg="del">
        <pc:chgData name="Tomoyuki Ueda" userId="14975d2eb860b0ea" providerId="LiveId" clId="{9BC51D7F-4CDE-4BC8-8A5E-7CC2B3635E31}" dt="2023-01-19T03:14:25.088" v="194" actId="47"/>
        <pc:sldMkLst>
          <pc:docMk/>
          <pc:sldMk cId="3926447362" sldId="336"/>
        </pc:sldMkLst>
      </pc:sldChg>
      <pc:sldChg chg="addSp delSp modSp add mod modAnim">
        <pc:chgData name="Tomoyuki Ueda" userId="14975d2eb860b0ea" providerId="LiveId" clId="{9BC51D7F-4CDE-4BC8-8A5E-7CC2B3635E31}" dt="2023-01-19T04:43:05.738" v="509"/>
        <pc:sldMkLst>
          <pc:docMk/>
          <pc:sldMk cId="1404824428" sldId="339"/>
        </pc:sldMkLst>
        <pc:spChg chg="mod">
          <ac:chgData name="Tomoyuki Ueda" userId="14975d2eb860b0ea" providerId="LiveId" clId="{9BC51D7F-4CDE-4BC8-8A5E-7CC2B3635E31}" dt="2023-01-19T04:29:17.191" v="218" actId="20577"/>
          <ac:spMkLst>
            <pc:docMk/>
            <pc:sldMk cId="1404824428" sldId="339"/>
            <ac:spMk id="5" creationId="{49B9802F-5BC4-26D5-3A46-802FA6728DB3}"/>
          </ac:spMkLst>
        </pc:spChg>
        <pc:spChg chg="add del mod">
          <ac:chgData name="Tomoyuki Ueda" userId="14975d2eb860b0ea" providerId="LiveId" clId="{9BC51D7F-4CDE-4BC8-8A5E-7CC2B3635E31}" dt="2023-01-19T04:29:37.004" v="222"/>
          <ac:spMkLst>
            <pc:docMk/>
            <pc:sldMk cId="1404824428" sldId="339"/>
            <ac:spMk id="6" creationId="{976118E2-FA42-27F2-9A3C-008708B3629D}"/>
          </ac:spMkLst>
        </pc:spChg>
        <pc:spChg chg="del">
          <ac:chgData name="Tomoyuki Ueda" userId="14975d2eb860b0ea" providerId="LiveId" clId="{9BC51D7F-4CDE-4BC8-8A5E-7CC2B3635E31}" dt="2023-01-19T04:28:30.600" v="205" actId="478"/>
          <ac:spMkLst>
            <pc:docMk/>
            <pc:sldMk cId="1404824428" sldId="339"/>
            <ac:spMk id="7" creationId="{A9EC5D67-02FE-FE40-5D0E-1B41E8424300}"/>
          </ac:spMkLst>
        </pc:spChg>
        <pc:spChg chg="mod">
          <ac:chgData name="Tomoyuki Ueda" userId="14975d2eb860b0ea" providerId="LiveId" clId="{9BC51D7F-4CDE-4BC8-8A5E-7CC2B3635E31}" dt="2023-01-19T04:43:00.445" v="508" actId="1076"/>
          <ac:spMkLst>
            <pc:docMk/>
            <pc:sldMk cId="1404824428" sldId="339"/>
            <ac:spMk id="8" creationId="{346625E3-D8F8-DE26-4862-EB541C4BD3D5}"/>
          </ac:spMkLst>
        </pc:spChg>
        <pc:spChg chg="add del mod">
          <ac:chgData name="Tomoyuki Ueda" userId="14975d2eb860b0ea" providerId="LiveId" clId="{9BC51D7F-4CDE-4BC8-8A5E-7CC2B3635E31}" dt="2023-01-19T04:29:37.004" v="222"/>
          <ac:spMkLst>
            <pc:docMk/>
            <pc:sldMk cId="1404824428" sldId="339"/>
            <ac:spMk id="9" creationId="{119E46E4-2DA7-474E-6257-DA0A1FD6D7CF}"/>
          </ac:spMkLst>
        </pc:spChg>
        <pc:spChg chg="add del mod">
          <ac:chgData name="Tomoyuki Ueda" userId="14975d2eb860b0ea" providerId="LiveId" clId="{9BC51D7F-4CDE-4BC8-8A5E-7CC2B3635E31}" dt="2023-01-19T04:29:37.004" v="222"/>
          <ac:spMkLst>
            <pc:docMk/>
            <pc:sldMk cId="1404824428" sldId="339"/>
            <ac:spMk id="10" creationId="{91254A44-29F8-AD33-13E5-9518C05E292E}"/>
          </ac:spMkLst>
        </pc:spChg>
        <pc:spChg chg="add del mod">
          <ac:chgData name="Tomoyuki Ueda" userId="14975d2eb860b0ea" providerId="LiveId" clId="{9BC51D7F-4CDE-4BC8-8A5E-7CC2B3635E31}" dt="2023-01-19T04:29:37.004" v="222"/>
          <ac:spMkLst>
            <pc:docMk/>
            <pc:sldMk cId="1404824428" sldId="339"/>
            <ac:spMk id="11" creationId="{489B6BE5-4E65-696D-7D5F-CBDE5C57F96C}"/>
          </ac:spMkLst>
        </pc:spChg>
        <pc:spChg chg="add del mod">
          <ac:chgData name="Tomoyuki Ueda" userId="14975d2eb860b0ea" providerId="LiveId" clId="{9BC51D7F-4CDE-4BC8-8A5E-7CC2B3635E31}" dt="2023-01-19T04:29:37.004" v="222"/>
          <ac:spMkLst>
            <pc:docMk/>
            <pc:sldMk cId="1404824428" sldId="339"/>
            <ac:spMk id="12" creationId="{0B0C4756-4F50-8B3A-A4EA-1CDB3833083F}"/>
          </ac:spMkLst>
        </pc:spChg>
        <pc:spChg chg="add del mod">
          <ac:chgData name="Tomoyuki Ueda" userId="14975d2eb860b0ea" providerId="LiveId" clId="{9BC51D7F-4CDE-4BC8-8A5E-7CC2B3635E31}" dt="2023-01-19T04:29:37.004" v="222"/>
          <ac:spMkLst>
            <pc:docMk/>
            <pc:sldMk cId="1404824428" sldId="339"/>
            <ac:spMk id="13" creationId="{04E85970-59EF-E16E-05DF-AF89FDAB26D0}"/>
          </ac:spMkLst>
        </pc:spChg>
        <pc:spChg chg="add del mod">
          <ac:chgData name="Tomoyuki Ueda" userId="14975d2eb860b0ea" providerId="LiveId" clId="{9BC51D7F-4CDE-4BC8-8A5E-7CC2B3635E31}" dt="2023-01-19T04:29:37.004" v="222"/>
          <ac:spMkLst>
            <pc:docMk/>
            <pc:sldMk cId="1404824428" sldId="339"/>
            <ac:spMk id="14" creationId="{A0D03FD4-5B3F-885B-3009-1A2A0D84F0A3}"/>
          </ac:spMkLst>
        </pc:spChg>
        <pc:spChg chg="add del mod">
          <ac:chgData name="Tomoyuki Ueda" userId="14975d2eb860b0ea" providerId="LiveId" clId="{9BC51D7F-4CDE-4BC8-8A5E-7CC2B3635E31}" dt="2023-01-19T04:29:37.004" v="222"/>
          <ac:spMkLst>
            <pc:docMk/>
            <pc:sldMk cId="1404824428" sldId="339"/>
            <ac:spMk id="15" creationId="{FD4B2D10-1DD7-A250-6C40-4F6230D67B00}"/>
          </ac:spMkLst>
        </pc:spChg>
        <pc:spChg chg="add del mod">
          <ac:chgData name="Tomoyuki Ueda" userId="14975d2eb860b0ea" providerId="LiveId" clId="{9BC51D7F-4CDE-4BC8-8A5E-7CC2B3635E31}" dt="2023-01-19T04:29:37.004" v="222"/>
          <ac:spMkLst>
            <pc:docMk/>
            <pc:sldMk cId="1404824428" sldId="339"/>
            <ac:spMk id="16" creationId="{123C4FA1-6D58-1F0D-E953-D61850035BE0}"/>
          </ac:spMkLst>
        </pc:spChg>
        <pc:spChg chg="add del mod">
          <ac:chgData name="Tomoyuki Ueda" userId="14975d2eb860b0ea" providerId="LiveId" clId="{9BC51D7F-4CDE-4BC8-8A5E-7CC2B3635E31}" dt="2023-01-19T04:29:37.004" v="222"/>
          <ac:spMkLst>
            <pc:docMk/>
            <pc:sldMk cId="1404824428" sldId="339"/>
            <ac:spMk id="17" creationId="{742C2AEE-787E-622E-70C6-8CA95771CDF2}"/>
          </ac:spMkLst>
        </pc:spChg>
        <pc:spChg chg="add mod">
          <ac:chgData name="Tomoyuki Ueda" userId="14975d2eb860b0ea" providerId="LiveId" clId="{9BC51D7F-4CDE-4BC8-8A5E-7CC2B3635E31}" dt="2023-01-19T04:34:57.156" v="395" actId="207"/>
          <ac:spMkLst>
            <pc:docMk/>
            <pc:sldMk cId="1404824428" sldId="339"/>
            <ac:spMk id="19" creationId="{E6DCABC6-5E5D-07D8-E8FA-99B0EE26AC7E}"/>
          </ac:spMkLst>
        </pc:spChg>
        <pc:spChg chg="add mod">
          <ac:chgData name="Tomoyuki Ueda" userId="14975d2eb860b0ea" providerId="LiveId" clId="{9BC51D7F-4CDE-4BC8-8A5E-7CC2B3635E31}" dt="2023-01-19T04:34:57.156" v="395" actId="207"/>
          <ac:spMkLst>
            <pc:docMk/>
            <pc:sldMk cId="1404824428" sldId="339"/>
            <ac:spMk id="20" creationId="{B3C91B82-DE34-48BA-E7EB-1100002190FA}"/>
          </ac:spMkLst>
        </pc:spChg>
        <pc:spChg chg="add mod">
          <ac:chgData name="Tomoyuki Ueda" userId="14975d2eb860b0ea" providerId="LiveId" clId="{9BC51D7F-4CDE-4BC8-8A5E-7CC2B3635E31}" dt="2023-01-19T04:34:57.156" v="395" actId="207"/>
          <ac:spMkLst>
            <pc:docMk/>
            <pc:sldMk cId="1404824428" sldId="339"/>
            <ac:spMk id="21" creationId="{66036B75-6EB8-F7F8-0E2B-6946F74EA1B4}"/>
          </ac:spMkLst>
        </pc:spChg>
        <pc:spChg chg="add mod">
          <ac:chgData name="Tomoyuki Ueda" userId="14975d2eb860b0ea" providerId="LiveId" clId="{9BC51D7F-4CDE-4BC8-8A5E-7CC2B3635E31}" dt="2023-01-19T04:34:57.156" v="395" actId="207"/>
          <ac:spMkLst>
            <pc:docMk/>
            <pc:sldMk cId="1404824428" sldId="339"/>
            <ac:spMk id="22" creationId="{F367199B-997A-15DD-5048-7AC9FA00161A}"/>
          </ac:spMkLst>
        </pc:spChg>
        <pc:spChg chg="add mod">
          <ac:chgData name="Tomoyuki Ueda" userId="14975d2eb860b0ea" providerId="LiveId" clId="{9BC51D7F-4CDE-4BC8-8A5E-7CC2B3635E31}" dt="2023-01-19T04:34:57.156" v="395" actId="207"/>
          <ac:spMkLst>
            <pc:docMk/>
            <pc:sldMk cId="1404824428" sldId="339"/>
            <ac:spMk id="23" creationId="{23B932F8-C64B-44B8-927A-1FB4C8E85E9F}"/>
          </ac:spMkLst>
        </pc:spChg>
        <pc:spChg chg="add mod">
          <ac:chgData name="Tomoyuki Ueda" userId="14975d2eb860b0ea" providerId="LiveId" clId="{9BC51D7F-4CDE-4BC8-8A5E-7CC2B3635E31}" dt="2023-01-19T04:34:57.156" v="395" actId="207"/>
          <ac:spMkLst>
            <pc:docMk/>
            <pc:sldMk cId="1404824428" sldId="339"/>
            <ac:spMk id="24" creationId="{C4723198-1FE1-1104-3AD0-34BE82D8FD7B}"/>
          </ac:spMkLst>
        </pc:spChg>
        <pc:spChg chg="add del mod">
          <ac:chgData name="Tomoyuki Ueda" userId="14975d2eb860b0ea" providerId="LiveId" clId="{9BC51D7F-4CDE-4BC8-8A5E-7CC2B3635E31}" dt="2023-01-19T04:31:16.858" v="339" actId="478"/>
          <ac:spMkLst>
            <pc:docMk/>
            <pc:sldMk cId="1404824428" sldId="339"/>
            <ac:spMk id="25" creationId="{2D72117A-F98B-0C34-05CE-433255BC2DC7}"/>
          </ac:spMkLst>
        </pc:spChg>
        <pc:spChg chg="add del mod">
          <ac:chgData name="Tomoyuki Ueda" userId="14975d2eb860b0ea" providerId="LiveId" clId="{9BC51D7F-4CDE-4BC8-8A5E-7CC2B3635E31}" dt="2023-01-19T04:31:16.858" v="339" actId="478"/>
          <ac:spMkLst>
            <pc:docMk/>
            <pc:sldMk cId="1404824428" sldId="339"/>
            <ac:spMk id="26" creationId="{1D2FB2D3-9D6A-C0EF-E729-DABCB3C4201A}"/>
          </ac:spMkLst>
        </pc:spChg>
        <pc:spChg chg="add mod">
          <ac:chgData name="Tomoyuki Ueda" userId="14975d2eb860b0ea" providerId="LiveId" clId="{9BC51D7F-4CDE-4BC8-8A5E-7CC2B3635E31}" dt="2023-01-19T04:34:57.156" v="395" actId="207"/>
          <ac:spMkLst>
            <pc:docMk/>
            <pc:sldMk cId="1404824428" sldId="339"/>
            <ac:spMk id="27" creationId="{18F7AB14-0B70-36F0-6377-6B046F57F5FC}"/>
          </ac:spMkLst>
        </pc:spChg>
        <pc:spChg chg="add mod">
          <ac:chgData name="Tomoyuki Ueda" userId="14975d2eb860b0ea" providerId="LiveId" clId="{9BC51D7F-4CDE-4BC8-8A5E-7CC2B3635E31}" dt="2023-01-19T04:34:57.156" v="395" actId="207"/>
          <ac:spMkLst>
            <pc:docMk/>
            <pc:sldMk cId="1404824428" sldId="339"/>
            <ac:spMk id="28" creationId="{B1B574D0-80D3-4EAB-8695-1252DA637C71}"/>
          </ac:spMkLst>
        </pc:spChg>
        <pc:spChg chg="add mod">
          <ac:chgData name="Tomoyuki Ueda" userId="14975d2eb860b0ea" providerId="LiveId" clId="{9BC51D7F-4CDE-4BC8-8A5E-7CC2B3635E31}" dt="2023-01-19T04:34:57.156" v="395" actId="207"/>
          <ac:spMkLst>
            <pc:docMk/>
            <pc:sldMk cId="1404824428" sldId="339"/>
            <ac:spMk id="29" creationId="{C7F0B772-2909-08AF-B73D-3AB835173997}"/>
          </ac:spMkLst>
        </pc:spChg>
        <pc:spChg chg="add mod">
          <ac:chgData name="Tomoyuki Ueda" userId="14975d2eb860b0ea" providerId="LiveId" clId="{9BC51D7F-4CDE-4BC8-8A5E-7CC2B3635E31}" dt="2023-01-19T04:34:57.156" v="395" actId="207"/>
          <ac:spMkLst>
            <pc:docMk/>
            <pc:sldMk cId="1404824428" sldId="339"/>
            <ac:spMk id="30" creationId="{5F81C3C8-5D9B-6BD8-D229-F530B65FBBD4}"/>
          </ac:spMkLst>
        </pc:spChg>
        <pc:spChg chg="add mod">
          <ac:chgData name="Tomoyuki Ueda" userId="14975d2eb860b0ea" providerId="LiveId" clId="{9BC51D7F-4CDE-4BC8-8A5E-7CC2B3635E31}" dt="2023-01-19T04:34:57.156" v="395" actId="207"/>
          <ac:spMkLst>
            <pc:docMk/>
            <pc:sldMk cId="1404824428" sldId="339"/>
            <ac:spMk id="31" creationId="{69755C07-E6B8-353F-DB22-19ECCCAE6732}"/>
          </ac:spMkLst>
        </pc:spChg>
        <pc:spChg chg="add mod">
          <ac:chgData name="Tomoyuki Ueda" userId="14975d2eb860b0ea" providerId="LiveId" clId="{9BC51D7F-4CDE-4BC8-8A5E-7CC2B3635E31}" dt="2023-01-19T04:34:57.156" v="395" actId="207"/>
          <ac:spMkLst>
            <pc:docMk/>
            <pc:sldMk cId="1404824428" sldId="339"/>
            <ac:spMk id="32" creationId="{774B11AD-E986-57CF-53DE-7180555B567F}"/>
          </ac:spMkLst>
        </pc:spChg>
        <pc:spChg chg="add del mod">
          <ac:chgData name="Tomoyuki Ueda" userId="14975d2eb860b0ea" providerId="LiveId" clId="{9BC51D7F-4CDE-4BC8-8A5E-7CC2B3635E31}" dt="2023-01-19T04:31:16.858" v="339" actId="478"/>
          <ac:spMkLst>
            <pc:docMk/>
            <pc:sldMk cId="1404824428" sldId="339"/>
            <ac:spMk id="33" creationId="{23170CCE-5A04-F413-98FF-6F3A463B0A23}"/>
          </ac:spMkLst>
        </pc:spChg>
        <pc:spChg chg="add del mod">
          <ac:chgData name="Tomoyuki Ueda" userId="14975d2eb860b0ea" providerId="LiveId" clId="{9BC51D7F-4CDE-4BC8-8A5E-7CC2B3635E31}" dt="2023-01-19T04:37:03.193" v="438" actId="478"/>
          <ac:spMkLst>
            <pc:docMk/>
            <pc:sldMk cId="1404824428" sldId="339"/>
            <ac:spMk id="34" creationId="{5F250AB3-E553-F532-68C5-60E9C98D76F7}"/>
          </ac:spMkLst>
        </pc:spChg>
        <pc:spChg chg="add mod">
          <ac:chgData name="Tomoyuki Ueda" userId="14975d2eb860b0ea" providerId="LiveId" clId="{9BC51D7F-4CDE-4BC8-8A5E-7CC2B3635E31}" dt="2023-01-19T04:34:57.156" v="395" actId="207"/>
          <ac:spMkLst>
            <pc:docMk/>
            <pc:sldMk cId="1404824428" sldId="339"/>
            <ac:spMk id="35" creationId="{934F851E-B501-B0A3-1647-C1E9017344A0}"/>
          </ac:spMkLst>
        </pc:spChg>
        <pc:spChg chg="add mod">
          <ac:chgData name="Tomoyuki Ueda" userId="14975d2eb860b0ea" providerId="LiveId" clId="{9BC51D7F-4CDE-4BC8-8A5E-7CC2B3635E31}" dt="2023-01-19T04:34:57.156" v="395" actId="207"/>
          <ac:spMkLst>
            <pc:docMk/>
            <pc:sldMk cId="1404824428" sldId="339"/>
            <ac:spMk id="36" creationId="{F140CF8B-03C1-7E77-3133-A389D8F16138}"/>
          </ac:spMkLst>
        </pc:spChg>
        <pc:spChg chg="add mod">
          <ac:chgData name="Tomoyuki Ueda" userId="14975d2eb860b0ea" providerId="LiveId" clId="{9BC51D7F-4CDE-4BC8-8A5E-7CC2B3635E31}" dt="2023-01-19T04:34:57.156" v="395" actId="207"/>
          <ac:spMkLst>
            <pc:docMk/>
            <pc:sldMk cId="1404824428" sldId="339"/>
            <ac:spMk id="37" creationId="{98BD4BF6-4B7C-0547-657D-CB25C119A547}"/>
          </ac:spMkLst>
        </pc:spChg>
        <pc:spChg chg="add mod">
          <ac:chgData name="Tomoyuki Ueda" userId="14975d2eb860b0ea" providerId="LiveId" clId="{9BC51D7F-4CDE-4BC8-8A5E-7CC2B3635E31}" dt="2023-01-19T04:34:57.156" v="395" actId="207"/>
          <ac:spMkLst>
            <pc:docMk/>
            <pc:sldMk cId="1404824428" sldId="339"/>
            <ac:spMk id="38" creationId="{55B6EBAB-FCC5-3192-338D-33B2DA26D7CA}"/>
          </ac:spMkLst>
        </pc:spChg>
        <pc:spChg chg="add mod">
          <ac:chgData name="Tomoyuki Ueda" userId="14975d2eb860b0ea" providerId="LiveId" clId="{9BC51D7F-4CDE-4BC8-8A5E-7CC2B3635E31}" dt="2023-01-19T04:34:57.156" v="395" actId="207"/>
          <ac:spMkLst>
            <pc:docMk/>
            <pc:sldMk cId="1404824428" sldId="339"/>
            <ac:spMk id="39" creationId="{796A49E8-9C1C-E2DB-0773-F3097D7FB42E}"/>
          </ac:spMkLst>
        </pc:spChg>
        <pc:spChg chg="add mod">
          <ac:chgData name="Tomoyuki Ueda" userId="14975d2eb860b0ea" providerId="LiveId" clId="{9BC51D7F-4CDE-4BC8-8A5E-7CC2B3635E31}" dt="2023-01-19T04:37:27.250" v="446" actId="1076"/>
          <ac:spMkLst>
            <pc:docMk/>
            <pc:sldMk cId="1404824428" sldId="339"/>
            <ac:spMk id="40" creationId="{F563CEFF-F510-6127-FC95-CB4771A1DBCF}"/>
          </ac:spMkLst>
        </pc:spChg>
        <pc:spChg chg="add mod">
          <ac:chgData name="Tomoyuki Ueda" userId="14975d2eb860b0ea" providerId="LiveId" clId="{9BC51D7F-4CDE-4BC8-8A5E-7CC2B3635E31}" dt="2023-01-19T04:34:31.486" v="392" actId="207"/>
          <ac:spMkLst>
            <pc:docMk/>
            <pc:sldMk cId="1404824428" sldId="339"/>
            <ac:spMk id="42" creationId="{14A3D3BF-B2BC-42F8-BB97-074D79456906}"/>
          </ac:spMkLst>
        </pc:spChg>
        <pc:spChg chg="add mod">
          <ac:chgData name="Tomoyuki Ueda" userId="14975d2eb860b0ea" providerId="LiveId" clId="{9BC51D7F-4CDE-4BC8-8A5E-7CC2B3635E31}" dt="2023-01-19T04:34:31.486" v="392" actId="207"/>
          <ac:spMkLst>
            <pc:docMk/>
            <pc:sldMk cId="1404824428" sldId="339"/>
            <ac:spMk id="43" creationId="{FA9F4C8F-72FF-0684-42B3-50692858EA3D}"/>
          </ac:spMkLst>
        </pc:spChg>
        <pc:spChg chg="add mod">
          <ac:chgData name="Tomoyuki Ueda" userId="14975d2eb860b0ea" providerId="LiveId" clId="{9BC51D7F-4CDE-4BC8-8A5E-7CC2B3635E31}" dt="2023-01-19T04:34:31.486" v="392" actId="207"/>
          <ac:spMkLst>
            <pc:docMk/>
            <pc:sldMk cId="1404824428" sldId="339"/>
            <ac:spMk id="44" creationId="{3D43B790-477F-6B91-F616-67AF78705001}"/>
          </ac:spMkLst>
        </pc:spChg>
        <pc:spChg chg="add mod">
          <ac:chgData name="Tomoyuki Ueda" userId="14975d2eb860b0ea" providerId="LiveId" clId="{9BC51D7F-4CDE-4BC8-8A5E-7CC2B3635E31}" dt="2023-01-19T04:34:31.486" v="392" actId="207"/>
          <ac:spMkLst>
            <pc:docMk/>
            <pc:sldMk cId="1404824428" sldId="339"/>
            <ac:spMk id="45" creationId="{52DA200C-F211-CDC3-526E-573864E0CF6E}"/>
          </ac:spMkLst>
        </pc:spChg>
        <pc:spChg chg="add mod">
          <ac:chgData name="Tomoyuki Ueda" userId="14975d2eb860b0ea" providerId="LiveId" clId="{9BC51D7F-4CDE-4BC8-8A5E-7CC2B3635E31}" dt="2023-01-19T04:34:31.486" v="392" actId="207"/>
          <ac:spMkLst>
            <pc:docMk/>
            <pc:sldMk cId="1404824428" sldId="339"/>
            <ac:spMk id="46" creationId="{7BC6BADB-CC48-969A-2E84-6181F29FD3CF}"/>
          </ac:spMkLst>
        </pc:spChg>
        <pc:spChg chg="add del mod">
          <ac:chgData name="Tomoyuki Ueda" userId="14975d2eb860b0ea" providerId="LiveId" clId="{9BC51D7F-4CDE-4BC8-8A5E-7CC2B3635E31}" dt="2023-01-19T04:31:16.858" v="339" actId="478"/>
          <ac:spMkLst>
            <pc:docMk/>
            <pc:sldMk cId="1404824428" sldId="339"/>
            <ac:spMk id="47" creationId="{0FF4FAF8-1050-FAF1-68B8-202B3C9B9DE1}"/>
          </ac:spMkLst>
        </pc:spChg>
        <pc:spChg chg="add mod">
          <ac:chgData name="Tomoyuki Ueda" userId="14975d2eb860b0ea" providerId="LiveId" clId="{9BC51D7F-4CDE-4BC8-8A5E-7CC2B3635E31}" dt="2023-01-19T04:34:36.059" v="393" actId="207"/>
          <ac:spMkLst>
            <pc:docMk/>
            <pc:sldMk cId="1404824428" sldId="339"/>
            <ac:spMk id="48" creationId="{0F447A6D-382B-166D-5B13-ECF4D979D7D8}"/>
          </ac:spMkLst>
        </pc:spChg>
        <pc:spChg chg="add mod">
          <ac:chgData name="Tomoyuki Ueda" userId="14975d2eb860b0ea" providerId="LiveId" clId="{9BC51D7F-4CDE-4BC8-8A5E-7CC2B3635E31}" dt="2023-01-19T04:34:31.486" v="392" actId="207"/>
          <ac:spMkLst>
            <pc:docMk/>
            <pc:sldMk cId="1404824428" sldId="339"/>
            <ac:spMk id="49" creationId="{657DF85B-27C7-26BD-0661-DD73FDBBCA1E}"/>
          </ac:spMkLst>
        </pc:spChg>
        <pc:spChg chg="add mod">
          <ac:chgData name="Tomoyuki Ueda" userId="14975d2eb860b0ea" providerId="LiveId" clId="{9BC51D7F-4CDE-4BC8-8A5E-7CC2B3635E31}" dt="2023-01-19T04:34:31.486" v="392" actId="207"/>
          <ac:spMkLst>
            <pc:docMk/>
            <pc:sldMk cId="1404824428" sldId="339"/>
            <ac:spMk id="50" creationId="{50627677-E0B7-4D78-BA66-6CEE63066442}"/>
          </ac:spMkLst>
        </pc:spChg>
        <pc:spChg chg="add mod">
          <ac:chgData name="Tomoyuki Ueda" userId="14975d2eb860b0ea" providerId="LiveId" clId="{9BC51D7F-4CDE-4BC8-8A5E-7CC2B3635E31}" dt="2023-01-19T04:37:56.935" v="451" actId="255"/>
          <ac:spMkLst>
            <pc:docMk/>
            <pc:sldMk cId="1404824428" sldId="339"/>
            <ac:spMk id="51" creationId="{1521F570-3658-0DBC-20E8-44D491D6EA57}"/>
          </ac:spMkLst>
        </pc:spChg>
        <pc:spChg chg="add mod">
          <ac:chgData name="Tomoyuki Ueda" userId="14975d2eb860b0ea" providerId="LiveId" clId="{9BC51D7F-4CDE-4BC8-8A5E-7CC2B3635E31}" dt="2023-01-19T04:37:47.427" v="449" actId="255"/>
          <ac:spMkLst>
            <pc:docMk/>
            <pc:sldMk cId="1404824428" sldId="339"/>
            <ac:spMk id="52" creationId="{E3DDB0B4-6BBC-9236-605C-FB021EAC1C37}"/>
          </ac:spMkLst>
        </pc:spChg>
        <pc:spChg chg="add mod">
          <ac:chgData name="Tomoyuki Ueda" userId="14975d2eb860b0ea" providerId="LiveId" clId="{9BC51D7F-4CDE-4BC8-8A5E-7CC2B3635E31}" dt="2023-01-19T04:34:31.486" v="392" actId="207"/>
          <ac:spMkLst>
            <pc:docMk/>
            <pc:sldMk cId="1404824428" sldId="339"/>
            <ac:spMk id="53" creationId="{8D726C94-BC51-DDE4-AE22-9F3E96236ECB}"/>
          </ac:spMkLst>
        </pc:spChg>
        <pc:spChg chg="add mod">
          <ac:chgData name="Tomoyuki Ueda" userId="14975d2eb860b0ea" providerId="LiveId" clId="{9BC51D7F-4CDE-4BC8-8A5E-7CC2B3635E31}" dt="2023-01-19T04:34:31.486" v="392" actId="207"/>
          <ac:spMkLst>
            <pc:docMk/>
            <pc:sldMk cId="1404824428" sldId="339"/>
            <ac:spMk id="54" creationId="{4C492240-45EF-1285-16B4-5CC2D3276BAC}"/>
          </ac:spMkLst>
        </pc:spChg>
        <pc:spChg chg="add mod">
          <ac:chgData name="Tomoyuki Ueda" userId="14975d2eb860b0ea" providerId="LiveId" clId="{9BC51D7F-4CDE-4BC8-8A5E-7CC2B3635E31}" dt="2023-01-19T04:34:31.486" v="392" actId="207"/>
          <ac:spMkLst>
            <pc:docMk/>
            <pc:sldMk cId="1404824428" sldId="339"/>
            <ac:spMk id="55" creationId="{5119681D-DBBF-3F3F-EB84-A70715E61741}"/>
          </ac:spMkLst>
        </pc:spChg>
        <pc:spChg chg="add mod">
          <ac:chgData name="Tomoyuki Ueda" userId="14975d2eb860b0ea" providerId="LiveId" clId="{9BC51D7F-4CDE-4BC8-8A5E-7CC2B3635E31}" dt="2023-01-19T04:34:31.486" v="392" actId="207"/>
          <ac:spMkLst>
            <pc:docMk/>
            <pc:sldMk cId="1404824428" sldId="339"/>
            <ac:spMk id="56" creationId="{F088BDB3-0829-B489-9172-9B92F5314758}"/>
          </ac:spMkLst>
        </pc:spChg>
        <pc:spChg chg="add del mod">
          <ac:chgData name="Tomoyuki Ueda" userId="14975d2eb860b0ea" providerId="LiveId" clId="{9BC51D7F-4CDE-4BC8-8A5E-7CC2B3635E31}" dt="2023-01-19T04:36:55.400" v="435" actId="478"/>
          <ac:spMkLst>
            <pc:docMk/>
            <pc:sldMk cId="1404824428" sldId="339"/>
            <ac:spMk id="57" creationId="{FD01C181-E8C9-1E1C-24BF-6C15DB251ACA}"/>
          </ac:spMkLst>
        </pc:spChg>
        <pc:spChg chg="add mod">
          <ac:chgData name="Tomoyuki Ueda" userId="14975d2eb860b0ea" providerId="LiveId" clId="{9BC51D7F-4CDE-4BC8-8A5E-7CC2B3635E31}" dt="2023-01-19T04:34:31.486" v="392" actId="207"/>
          <ac:spMkLst>
            <pc:docMk/>
            <pc:sldMk cId="1404824428" sldId="339"/>
            <ac:spMk id="58" creationId="{4AA18390-9CD5-5083-CEEB-BEC97294B5DB}"/>
          </ac:spMkLst>
        </pc:spChg>
        <pc:spChg chg="add mod">
          <ac:chgData name="Tomoyuki Ueda" userId="14975d2eb860b0ea" providerId="LiveId" clId="{9BC51D7F-4CDE-4BC8-8A5E-7CC2B3635E31}" dt="2023-01-19T04:34:31.486" v="392" actId="207"/>
          <ac:spMkLst>
            <pc:docMk/>
            <pc:sldMk cId="1404824428" sldId="339"/>
            <ac:spMk id="59" creationId="{7058974F-126B-B1CC-483D-06EA8599A71E}"/>
          </ac:spMkLst>
        </pc:spChg>
        <pc:spChg chg="add mod">
          <ac:chgData name="Tomoyuki Ueda" userId="14975d2eb860b0ea" providerId="LiveId" clId="{9BC51D7F-4CDE-4BC8-8A5E-7CC2B3635E31}" dt="2023-01-19T04:34:31.486" v="392" actId="207"/>
          <ac:spMkLst>
            <pc:docMk/>
            <pc:sldMk cId="1404824428" sldId="339"/>
            <ac:spMk id="60" creationId="{E175494F-B64E-BE65-F073-A1FF1A610F4A}"/>
          </ac:spMkLst>
        </pc:spChg>
        <pc:spChg chg="add del mod">
          <ac:chgData name="Tomoyuki Ueda" userId="14975d2eb860b0ea" providerId="LiveId" clId="{9BC51D7F-4CDE-4BC8-8A5E-7CC2B3635E31}" dt="2023-01-19T04:31:16.858" v="339" actId="478"/>
          <ac:spMkLst>
            <pc:docMk/>
            <pc:sldMk cId="1404824428" sldId="339"/>
            <ac:spMk id="61" creationId="{C6D759CD-1FFE-E18A-34D0-7DA9DD1F538C}"/>
          </ac:spMkLst>
        </pc:spChg>
        <pc:spChg chg="add del mod">
          <ac:chgData name="Tomoyuki Ueda" userId="14975d2eb860b0ea" providerId="LiveId" clId="{9BC51D7F-4CDE-4BC8-8A5E-7CC2B3635E31}" dt="2023-01-19T04:31:16.858" v="339" actId="478"/>
          <ac:spMkLst>
            <pc:docMk/>
            <pc:sldMk cId="1404824428" sldId="339"/>
            <ac:spMk id="62" creationId="{FCC6845E-3B4A-FBC6-9581-B4555ACA6A27}"/>
          </ac:spMkLst>
        </pc:spChg>
        <pc:spChg chg="add del mod">
          <ac:chgData name="Tomoyuki Ueda" userId="14975d2eb860b0ea" providerId="LiveId" clId="{9BC51D7F-4CDE-4BC8-8A5E-7CC2B3635E31}" dt="2023-01-19T04:31:16.858" v="339" actId="478"/>
          <ac:spMkLst>
            <pc:docMk/>
            <pc:sldMk cId="1404824428" sldId="339"/>
            <ac:spMk id="63" creationId="{398DB57F-0E69-EC76-FBBF-3BAE81595E4D}"/>
          </ac:spMkLst>
        </pc:spChg>
        <pc:spChg chg="add mod">
          <ac:chgData name="Tomoyuki Ueda" userId="14975d2eb860b0ea" providerId="LiveId" clId="{9BC51D7F-4CDE-4BC8-8A5E-7CC2B3635E31}" dt="2023-01-19T04:34:31.486" v="392" actId="207"/>
          <ac:spMkLst>
            <pc:docMk/>
            <pc:sldMk cId="1404824428" sldId="339"/>
            <ac:spMk id="64" creationId="{F4581087-08B0-4794-5EB6-01F4E5F740B2}"/>
          </ac:spMkLst>
        </pc:spChg>
        <pc:spChg chg="add mod">
          <ac:chgData name="Tomoyuki Ueda" userId="14975d2eb860b0ea" providerId="LiveId" clId="{9BC51D7F-4CDE-4BC8-8A5E-7CC2B3635E31}" dt="2023-01-19T04:34:31.486" v="392" actId="207"/>
          <ac:spMkLst>
            <pc:docMk/>
            <pc:sldMk cId="1404824428" sldId="339"/>
            <ac:spMk id="65" creationId="{C52C69C2-3E54-813E-6F34-228F5E7D4152}"/>
          </ac:spMkLst>
        </pc:spChg>
        <pc:spChg chg="add mod">
          <ac:chgData name="Tomoyuki Ueda" userId="14975d2eb860b0ea" providerId="LiveId" clId="{9BC51D7F-4CDE-4BC8-8A5E-7CC2B3635E31}" dt="2023-01-19T04:34:31.486" v="392" actId="207"/>
          <ac:spMkLst>
            <pc:docMk/>
            <pc:sldMk cId="1404824428" sldId="339"/>
            <ac:spMk id="66" creationId="{156EC5D6-AA90-8834-F23D-DC7EF9403C15}"/>
          </ac:spMkLst>
        </pc:spChg>
        <pc:spChg chg="add mod">
          <ac:chgData name="Tomoyuki Ueda" userId="14975d2eb860b0ea" providerId="LiveId" clId="{9BC51D7F-4CDE-4BC8-8A5E-7CC2B3635E31}" dt="2023-01-19T04:34:31.486" v="392" actId="207"/>
          <ac:spMkLst>
            <pc:docMk/>
            <pc:sldMk cId="1404824428" sldId="339"/>
            <ac:spMk id="67" creationId="{5EAE089C-7E05-4154-AE45-3E8B67EEA733}"/>
          </ac:spMkLst>
        </pc:spChg>
        <pc:spChg chg="add mod">
          <ac:chgData name="Tomoyuki Ueda" userId="14975d2eb860b0ea" providerId="LiveId" clId="{9BC51D7F-4CDE-4BC8-8A5E-7CC2B3635E31}" dt="2023-01-19T04:30:59.915" v="337" actId="571"/>
          <ac:spMkLst>
            <pc:docMk/>
            <pc:sldMk cId="1404824428" sldId="339"/>
            <ac:spMk id="69" creationId="{BFD5552E-5704-93E2-2F42-DA6CCFC74924}"/>
          </ac:spMkLst>
        </pc:spChg>
        <pc:spChg chg="add mod">
          <ac:chgData name="Tomoyuki Ueda" userId="14975d2eb860b0ea" providerId="LiveId" clId="{9BC51D7F-4CDE-4BC8-8A5E-7CC2B3635E31}" dt="2023-01-19T04:30:59.915" v="337" actId="571"/>
          <ac:spMkLst>
            <pc:docMk/>
            <pc:sldMk cId="1404824428" sldId="339"/>
            <ac:spMk id="70" creationId="{4E5EA2AF-C23F-3FC9-82C8-EF874A44D778}"/>
          </ac:spMkLst>
        </pc:spChg>
        <pc:spChg chg="add mod">
          <ac:chgData name="Tomoyuki Ueda" userId="14975d2eb860b0ea" providerId="LiveId" clId="{9BC51D7F-4CDE-4BC8-8A5E-7CC2B3635E31}" dt="2023-01-19T04:30:59.915" v="337" actId="571"/>
          <ac:spMkLst>
            <pc:docMk/>
            <pc:sldMk cId="1404824428" sldId="339"/>
            <ac:spMk id="71" creationId="{ACB9EB92-5B6F-6AB5-9DD2-FE380848D83A}"/>
          </ac:spMkLst>
        </pc:spChg>
        <pc:spChg chg="add mod">
          <ac:chgData name="Tomoyuki Ueda" userId="14975d2eb860b0ea" providerId="LiveId" clId="{9BC51D7F-4CDE-4BC8-8A5E-7CC2B3635E31}" dt="2023-01-19T04:30:59.915" v="337" actId="571"/>
          <ac:spMkLst>
            <pc:docMk/>
            <pc:sldMk cId="1404824428" sldId="339"/>
            <ac:spMk id="72" creationId="{8237334C-BEFA-3CBE-449F-8D1A42B0AF52}"/>
          </ac:spMkLst>
        </pc:spChg>
        <pc:spChg chg="add mod">
          <ac:chgData name="Tomoyuki Ueda" userId="14975d2eb860b0ea" providerId="LiveId" clId="{9BC51D7F-4CDE-4BC8-8A5E-7CC2B3635E31}" dt="2023-01-19T04:30:59.915" v="337" actId="571"/>
          <ac:spMkLst>
            <pc:docMk/>
            <pc:sldMk cId="1404824428" sldId="339"/>
            <ac:spMk id="73" creationId="{57285D00-D5AB-F502-37BF-D7A800A2DBC1}"/>
          </ac:spMkLst>
        </pc:spChg>
        <pc:spChg chg="add mod">
          <ac:chgData name="Tomoyuki Ueda" userId="14975d2eb860b0ea" providerId="LiveId" clId="{9BC51D7F-4CDE-4BC8-8A5E-7CC2B3635E31}" dt="2023-01-19T04:30:59.915" v="337" actId="571"/>
          <ac:spMkLst>
            <pc:docMk/>
            <pc:sldMk cId="1404824428" sldId="339"/>
            <ac:spMk id="74" creationId="{67A54CAE-555F-3C5C-EA21-E90639CDAC58}"/>
          </ac:spMkLst>
        </pc:spChg>
        <pc:spChg chg="add mod">
          <ac:chgData name="Tomoyuki Ueda" userId="14975d2eb860b0ea" providerId="LiveId" clId="{9BC51D7F-4CDE-4BC8-8A5E-7CC2B3635E31}" dt="2023-01-19T04:30:59.915" v="337" actId="571"/>
          <ac:spMkLst>
            <pc:docMk/>
            <pc:sldMk cId="1404824428" sldId="339"/>
            <ac:spMk id="75" creationId="{1296F51A-C3ED-6F16-A0BB-91A5DC60CC05}"/>
          </ac:spMkLst>
        </pc:spChg>
        <pc:spChg chg="add mod">
          <ac:chgData name="Tomoyuki Ueda" userId="14975d2eb860b0ea" providerId="LiveId" clId="{9BC51D7F-4CDE-4BC8-8A5E-7CC2B3635E31}" dt="2023-01-19T04:30:59.915" v="337" actId="571"/>
          <ac:spMkLst>
            <pc:docMk/>
            <pc:sldMk cId="1404824428" sldId="339"/>
            <ac:spMk id="76" creationId="{1EA0A3A8-D7AE-1F14-3D2B-D040EBF508CF}"/>
          </ac:spMkLst>
        </pc:spChg>
        <pc:spChg chg="add mod">
          <ac:chgData name="Tomoyuki Ueda" userId="14975d2eb860b0ea" providerId="LiveId" clId="{9BC51D7F-4CDE-4BC8-8A5E-7CC2B3635E31}" dt="2023-01-19T04:30:59.915" v="337" actId="571"/>
          <ac:spMkLst>
            <pc:docMk/>
            <pc:sldMk cId="1404824428" sldId="339"/>
            <ac:spMk id="77" creationId="{BDCFCBEA-342F-029A-B3D3-32FA92A594E8}"/>
          </ac:spMkLst>
        </pc:spChg>
        <pc:spChg chg="add mod">
          <ac:chgData name="Tomoyuki Ueda" userId="14975d2eb860b0ea" providerId="LiveId" clId="{9BC51D7F-4CDE-4BC8-8A5E-7CC2B3635E31}" dt="2023-01-19T04:30:59.915" v="337" actId="571"/>
          <ac:spMkLst>
            <pc:docMk/>
            <pc:sldMk cId="1404824428" sldId="339"/>
            <ac:spMk id="78" creationId="{AC2E0E3A-FCBC-3AF7-3596-18982B56B4AF}"/>
          </ac:spMkLst>
        </pc:spChg>
        <pc:spChg chg="add mod">
          <ac:chgData name="Tomoyuki Ueda" userId="14975d2eb860b0ea" providerId="LiveId" clId="{9BC51D7F-4CDE-4BC8-8A5E-7CC2B3635E31}" dt="2023-01-19T04:30:59.915" v="337" actId="571"/>
          <ac:spMkLst>
            <pc:docMk/>
            <pc:sldMk cId="1404824428" sldId="339"/>
            <ac:spMk id="79" creationId="{6B2B3B22-1337-69DD-75CE-19348C62C099}"/>
          </ac:spMkLst>
        </pc:spChg>
        <pc:spChg chg="add mod">
          <ac:chgData name="Tomoyuki Ueda" userId="14975d2eb860b0ea" providerId="LiveId" clId="{9BC51D7F-4CDE-4BC8-8A5E-7CC2B3635E31}" dt="2023-01-19T04:30:59.915" v="337" actId="571"/>
          <ac:spMkLst>
            <pc:docMk/>
            <pc:sldMk cId="1404824428" sldId="339"/>
            <ac:spMk id="80" creationId="{437B1037-5994-E02B-251F-1B9D5ECDBEA5}"/>
          </ac:spMkLst>
        </pc:spChg>
        <pc:spChg chg="add mod">
          <ac:chgData name="Tomoyuki Ueda" userId="14975d2eb860b0ea" providerId="LiveId" clId="{9BC51D7F-4CDE-4BC8-8A5E-7CC2B3635E31}" dt="2023-01-19T04:30:59.915" v="337" actId="571"/>
          <ac:spMkLst>
            <pc:docMk/>
            <pc:sldMk cId="1404824428" sldId="339"/>
            <ac:spMk id="81" creationId="{B4E81481-1CAE-0E1C-861E-288F4F098515}"/>
          </ac:spMkLst>
        </pc:spChg>
        <pc:spChg chg="add mod">
          <ac:chgData name="Tomoyuki Ueda" userId="14975d2eb860b0ea" providerId="LiveId" clId="{9BC51D7F-4CDE-4BC8-8A5E-7CC2B3635E31}" dt="2023-01-19T04:30:59.915" v="337" actId="571"/>
          <ac:spMkLst>
            <pc:docMk/>
            <pc:sldMk cId="1404824428" sldId="339"/>
            <ac:spMk id="82" creationId="{BBA2D1A0-8EDD-0E09-9AC7-787EEF76DFE3}"/>
          </ac:spMkLst>
        </pc:spChg>
        <pc:spChg chg="add mod">
          <ac:chgData name="Tomoyuki Ueda" userId="14975d2eb860b0ea" providerId="LiveId" clId="{9BC51D7F-4CDE-4BC8-8A5E-7CC2B3635E31}" dt="2023-01-19T04:30:59.915" v="337" actId="571"/>
          <ac:spMkLst>
            <pc:docMk/>
            <pc:sldMk cId="1404824428" sldId="339"/>
            <ac:spMk id="83" creationId="{A97A6A31-CED8-83F4-E947-408CFAFD9483}"/>
          </ac:spMkLst>
        </pc:spChg>
        <pc:spChg chg="add mod">
          <ac:chgData name="Tomoyuki Ueda" userId="14975d2eb860b0ea" providerId="LiveId" clId="{9BC51D7F-4CDE-4BC8-8A5E-7CC2B3635E31}" dt="2023-01-19T04:30:59.915" v="337" actId="571"/>
          <ac:spMkLst>
            <pc:docMk/>
            <pc:sldMk cId="1404824428" sldId="339"/>
            <ac:spMk id="84" creationId="{6CE19862-E269-34B8-E85C-311ECC8D3B92}"/>
          </ac:spMkLst>
        </pc:spChg>
        <pc:spChg chg="add mod">
          <ac:chgData name="Tomoyuki Ueda" userId="14975d2eb860b0ea" providerId="LiveId" clId="{9BC51D7F-4CDE-4BC8-8A5E-7CC2B3635E31}" dt="2023-01-19T04:30:59.915" v="337" actId="571"/>
          <ac:spMkLst>
            <pc:docMk/>
            <pc:sldMk cId="1404824428" sldId="339"/>
            <ac:spMk id="85" creationId="{AC4C9596-7530-9996-D448-9AAE52115233}"/>
          </ac:spMkLst>
        </pc:spChg>
        <pc:spChg chg="add mod">
          <ac:chgData name="Tomoyuki Ueda" userId="14975d2eb860b0ea" providerId="LiveId" clId="{9BC51D7F-4CDE-4BC8-8A5E-7CC2B3635E31}" dt="2023-01-19T04:30:59.915" v="337" actId="571"/>
          <ac:spMkLst>
            <pc:docMk/>
            <pc:sldMk cId="1404824428" sldId="339"/>
            <ac:spMk id="86" creationId="{DED805E2-1660-0632-5B97-9C0CB7382C58}"/>
          </ac:spMkLst>
        </pc:spChg>
        <pc:spChg chg="add mod">
          <ac:chgData name="Tomoyuki Ueda" userId="14975d2eb860b0ea" providerId="LiveId" clId="{9BC51D7F-4CDE-4BC8-8A5E-7CC2B3635E31}" dt="2023-01-19T04:30:59.915" v="337" actId="571"/>
          <ac:spMkLst>
            <pc:docMk/>
            <pc:sldMk cId="1404824428" sldId="339"/>
            <ac:spMk id="87" creationId="{401855A1-B940-E5CB-E5DF-7B18A53E5484}"/>
          </ac:spMkLst>
        </pc:spChg>
        <pc:spChg chg="add mod">
          <ac:chgData name="Tomoyuki Ueda" userId="14975d2eb860b0ea" providerId="LiveId" clId="{9BC51D7F-4CDE-4BC8-8A5E-7CC2B3635E31}" dt="2023-01-19T04:30:59.915" v="337" actId="571"/>
          <ac:spMkLst>
            <pc:docMk/>
            <pc:sldMk cId="1404824428" sldId="339"/>
            <ac:spMk id="88" creationId="{C13D35AE-23F1-5289-BC69-0406B0D66CE4}"/>
          </ac:spMkLst>
        </pc:spChg>
        <pc:spChg chg="add mod">
          <ac:chgData name="Tomoyuki Ueda" userId="14975d2eb860b0ea" providerId="LiveId" clId="{9BC51D7F-4CDE-4BC8-8A5E-7CC2B3635E31}" dt="2023-01-19T04:30:59.915" v="337" actId="571"/>
          <ac:spMkLst>
            <pc:docMk/>
            <pc:sldMk cId="1404824428" sldId="339"/>
            <ac:spMk id="89" creationId="{4BF3E8AB-2614-5365-B352-818E7CE45C24}"/>
          </ac:spMkLst>
        </pc:spChg>
        <pc:spChg chg="add mod">
          <ac:chgData name="Tomoyuki Ueda" userId="14975d2eb860b0ea" providerId="LiveId" clId="{9BC51D7F-4CDE-4BC8-8A5E-7CC2B3635E31}" dt="2023-01-19T04:30:59.915" v="337" actId="571"/>
          <ac:spMkLst>
            <pc:docMk/>
            <pc:sldMk cId="1404824428" sldId="339"/>
            <ac:spMk id="90" creationId="{4EF1B5D9-51D2-F3C4-E254-B1C091CBAFF5}"/>
          </ac:spMkLst>
        </pc:spChg>
        <pc:spChg chg="add mod">
          <ac:chgData name="Tomoyuki Ueda" userId="14975d2eb860b0ea" providerId="LiveId" clId="{9BC51D7F-4CDE-4BC8-8A5E-7CC2B3635E31}" dt="2023-01-19T04:30:59.915" v="337" actId="571"/>
          <ac:spMkLst>
            <pc:docMk/>
            <pc:sldMk cId="1404824428" sldId="339"/>
            <ac:spMk id="92" creationId="{B4AD3165-F597-5ED4-4424-84A76D300717}"/>
          </ac:spMkLst>
        </pc:spChg>
        <pc:spChg chg="add mod">
          <ac:chgData name="Tomoyuki Ueda" userId="14975d2eb860b0ea" providerId="LiveId" clId="{9BC51D7F-4CDE-4BC8-8A5E-7CC2B3635E31}" dt="2023-01-19T04:30:59.915" v="337" actId="571"/>
          <ac:spMkLst>
            <pc:docMk/>
            <pc:sldMk cId="1404824428" sldId="339"/>
            <ac:spMk id="93" creationId="{8AE89495-39C5-32B6-5386-CD01A83E866E}"/>
          </ac:spMkLst>
        </pc:spChg>
        <pc:spChg chg="add mod">
          <ac:chgData name="Tomoyuki Ueda" userId="14975d2eb860b0ea" providerId="LiveId" clId="{9BC51D7F-4CDE-4BC8-8A5E-7CC2B3635E31}" dt="2023-01-19T04:30:59.915" v="337" actId="571"/>
          <ac:spMkLst>
            <pc:docMk/>
            <pc:sldMk cId="1404824428" sldId="339"/>
            <ac:spMk id="94" creationId="{D26A109B-F262-2A4F-4832-038118B7BAA7}"/>
          </ac:spMkLst>
        </pc:spChg>
        <pc:spChg chg="add mod">
          <ac:chgData name="Tomoyuki Ueda" userId="14975d2eb860b0ea" providerId="LiveId" clId="{9BC51D7F-4CDE-4BC8-8A5E-7CC2B3635E31}" dt="2023-01-19T04:30:59.915" v="337" actId="571"/>
          <ac:spMkLst>
            <pc:docMk/>
            <pc:sldMk cId="1404824428" sldId="339"/>
            <ac:spMk id="95" creationId="{F7B61D88-B4D7-35C1-C406-8789617C50B5}"/>
          </ac:spMkLst>
        </pc:spChg>
        <pc:spChg chg="add mod">
          <ac:chgData name="Tomoyuki Ueda" userId="14975d2eb860b0ea" providerId="LiveId" clId="{9BC51D7F-4CDE-4BC8-8A5E-7CC2B3635E31}" dt="2023-01-19T04:30:59.915" v="337" actId="571"/>
          <ac:spMkLst>
            <pc:docMk/>
            <pc:sldMk cId="1404824428" sldId="339"/>
            <ac:spMk id="96" creationId="{4476B43F-33E2-4C9F-84B6-D8ACFAEAB163}"/>
          </ac:spMkLst>
        </pc:spChg>
        <pc:spChg chg="add mod">
          <ac:chgData name="Tomoyuki Ueda" userId="14975d2eb860b0ea" providerId="LiveId" clId="{9BC51D7F-4CDE-4BC8-8A5E-7CC2B3635E31}" dt="2023-01-19T04:30:59.915" v="337" actId="571"/>
          <ac:spMkLst>
            <pc:docMk/>
            <pc:sldMk cId="1404824428" sldId="339"/>
            <ac:spMk id="97" creationId="{3A5829FB-7CF2-6860-6CAA-E1DDFD2C1325}"/>
          </ac:spMkLst>
        </pc:spChg>
        <pc:spChg chg="add mod">
          <ac:chgData name="Tomoyuki Ueda" userId="14975d2eb860b0ea" providerId="LiveId" clId="{9BC51D7F-4CDE-4BC8-8A5E-7CC2B3635E31}" dt="2023-01-19T04:30:59.915" v="337" actId="571"/>
          <ac:spMkLst>
            <pc:docMk/>
            <pc:sldMk cId="1404824428" sldId="339"/>
            <ac:spMk id="98" creationId="{2481EC73-B6E6-A99E-7AD8-8578D3406B2A}"/>
          </ac:spMkLst>
        </pc:spChg>
        <pc:spChg chg="add mod">
          <ac:chgData name="Tomoyuki Ueda" userId="14975d2eb860b0ea" providerId="LiveId" clId="{9BC51D7F-4CDE-4BC8-8A5E-7CC2B3635E31}" dt="2023-01-19T04:30:59.915" v="337" actId="571"/>
          <ac:spMkLst>
            <pc:docMk/>
            <pc:sldMk cId="1404824428" sldId="339"/>
            <ac:spMk id="99" creationId="{D7FCFA8D-0FB7-B851-15BF-D3704D7C2B89}"/>
          </ac:spMkLst>
        </pc:spChg>
        <pc:spChg chg="add mod">
          <ac:chgData name="Tomoyuki Ueda" userId="14975d2eb860b0ea" providerId="LiveId" clId="{9BC51D7F-4CDE-4BC8-8A5E-7CC2B3635E31}" dt="2023-01-19T04:30:59.915" v="337" actId="571"/>
          <ac:spMkLst>
            <pc:docMk/>
            <pc:sldMk cId="1404824428" sldId="339"/>
            <ac:spMk id="100" creationId="{357FC35B-F743-1A73-BFD3-E21A2D6C701A}"/>
          </ac:spMkLst>
        </pc:spChg>
        <pc:spChg chg="add mod">
          <ac:chgData name="Tomoyuki Ueda" userId="14975d2eb860b0ea" providerId="LiveId" clId="{9BC51D7F-4CDE-4BC8-8A5E-7CC2B3635E31}" dt="2023-01-19T04:30:59.915" v="337" actId="571"/>
          <ac:spMkLst>
            <pc:docMk/>
            <pc:sldMk cId="1404824428" sldId="339"/>
            <ac:spMk id="101" creationId="{5CFD8032-3C82-2593-EC36-27DB1F2A262B}"/>
          </ac:spMkLst>
        </pc:spChg>
        <pc:spChg chg="add mod">
          <ac:chgData name="Tomoyuki Ueda" userId="14975d2eb860b0ea" providerId="LiveId" clId="{9BC51D7F-4CDE-4BC8-8A5E-7CC2B3635E31}" dt="2023-01-19T04:30:59.915" v="337" actId="571"/>
          <ac:spMkLst>
            <pc:docMk/>
            <pc:sldMk cId="1404824428" sldId="339"/>
            <ac:spMk id="102" creationId="{E6F3AFF4-71CF-1FFD-91B6-C1EFC1C87267}"/>
          </ac:spMkLst>
        </pc:spChg>
        <pc:spChg chg="add mod">
          <ac:chgData name="Tomoyuki Ueda" userId="14975d2eb860b0ea" providerId="LiveId" clId="{9BC51D7F-4CDE-4BC8-8A5E-7CC2B3635E31}" dt="2023-01-19T04:30:59.915" v="337" actId="571"/>
          <ac:spMkLst>
            <pc:docMk/>
            <pc:sldMk cId="1404824428" sldId="339"/>
            <ac:spMk id="103" creationId="{099625FD-A143-FA2E-9A75-80E0DD26FA47}"/>
          </ac:spMkLst>
        </pc:spChg>
        <pc:spChg chg="add mod">
          <ac:chgData name="Tomoyuki Ueda" userId="14975d2eb860b0ea" providerId="LiveId" clId="{9BC51D7F-4CDE-4BC8-8A5E-7CC2B3635E31}" dt="2023-01-19T04:30:59.915" v="337" actId="571"/>
          <ac:spMkLst>
            <pc:docMk/>
            <pc:sldMk cId="1404824428" sldId="339"/>
            <ac:spMk id="104" creationId="{BB072C0D-A323-D22E-1FBF-924F5201939E}"/>
          </ac:spMkLst>
        </pc:spChg>
        <pc:spChg chg="add mod">
          <ac:chgData name="Tomoyuki Ueda" userId="14975d2eb860b0ea" providerId="LiveId" clId="{9BC51D7F-4CDE-4BC8-8A5E-7CC2B3635E31}" dt="2023-01-19T04:30:59.915" v="337" actId="571"/>
          <ac:spMkLst>
            <pc:docMk/>
            <pc:sldMk cId="1404824428" sldId="339"/>
            <ac:spMk id="105" creationId="{24CB0CF8-8357-E85A-5813-F2B1DA0C9B51}"/>
          </ac:spMkLst>
        </pc:spChg>
        <pc:spChg chg="add mod">
          <ac:chgData name="Tomoyuki Ueda" userId="14975d2eb860b0ea" providerId="LiveId" clId="{9BC51D7F-4CDE-4BC8-8A5E-7CC2B3635E31}" dt="2023-01-19T04:30:59.915" v="337" actId="571"/>
          <ac:spMkLst>
            <pc:docMk/>
            <pc:sldMk cId="1404824428" sldId="339"/>
            <ac:spMk id="106" creationId="{0759E86B-383B-DA7C-C820-371C879F7199}"/>
          </ac:spMkLst>
        </pc:spChg>
        <pc:spChg chg="add mod">
          <ac:chgData name="Tomoyuki Ueda" userId="14975d2eb860b0ea" providerId="LiveId" clId="{9BC51D7F-4CDE-4BC8-8A5E-7CC2B3635E31}" dt="2023-01-19T04:30:59.915" v="337" actId="571"/>
          <ac:spMkLst>
            <pc:docMk/>
            <pc:sldMk cId="1404824428" sldId="339"/>
            <ac:spMk id="107" creationId="{0C59DFA2-241F-A0EE-2D2F-6CDD8BF8E58C}"/>
          </ac:spMkLst>
        </pc:spChg>
        <pc:spChg chg="add mod">
          <ac:chgData name="Tomoyuki Ueda" userId="14975d2eb860b0ea" providerId="LiveId" clId="{9BC51D7F-4CDE-4BC8-8A5E-7CC2B3635E31}" dt="2023-01-19T04:30:59.915" v="337" actId="571"/>
          <ac:spMkLst>
            <pc:docMk/>
            <pc:sldMk cId="1404824428" sldId="339"/>
            <ac:spMk id="108" creationId="{4302CB09-773A-9081-9C76-9B02A77149C8}"/>
          </ac:spMkLst>
        </pc:spChg>
        <pc:spChg chg="add mod">
          <ac:chgData name="Tomoyuki Ueda" userId="14975d2eb860b0ea" providerId="LiveId" clId="{9BC51D7F-4CDE-4BC8-8A5E-7CC2B3635E31}" dt="2023-01-19T04:30:59.915" v="337" actId="571"/>
          <ac:spMkLst>
            <pc:docMk/>
            <pc:sldMk cId="1404824428" sldId="339"/>
            <ac:spMk id="109" creationId="{6FDB7293-4D2B-7440-BC8C-F898579405BE}"/>
          </ac:spMkLst>
        </pc:spChg>
        <pc:spChg chg="add mod">
          <ac:chgData name="Tomoyuki Ueda" userId="14975d2eb860b0ea" providerId="LiveId" clId="{9BC51D7F-4CDE-4BC8-8A5E-7CC2B3635E31}" dt="2023-01-19T04:30:59.915" v="337" actId="571"/>
          <ac:spMkLst>
            <pc:docMk/>
            <pc:sldMk cId="1404824428" sldId="339"/>
            <ac:spMk id="110" creationId="{B608D34D-1D09-68D8-2343-F487F1C2E5C8}"/>
          </ac:spMkLst>
        </pc:spChg>
        <pc:spChg chg="add mod">
          <ac:chgData name="Tomoyuki Ueda" userId="14975d2eb860b0ea" providerId="LiveId" clId="{9BC51D7F-4CDE-4BC8-8A5E-7CC2B3635E31}" dt="2023-01-19T04:30:59.915" v="337" actId="571"/>
          <ac:spMkLst>
            <pc:docMk/>
            <pc:sldMk cId="1404824428" sldId="339"/>
            <ac:spMk id="111" creationId="{AAA9F00F-C868-2091-4E9E-2FCB79EB50CA}"/>
          </ac:spMkLst>
        </pc:spChg>
        <pc:spChg chg="add mod">
          <ac:chgData name="Tomoyuki Ueda" userId="14975d2eb860b0ea" providerId="LiveId" clId="{9BC51D7F-4CDE-4BC8-8A5E-7CC2B3635E31}" dt="2023-01-19T04:30:59.915" v="337" actId="571"/>
          <ac:spMkLst>
            <pc:docMk/>
            <pc:sldMk cId="1404824428" sldId="339"/>
            <ac:spMk id="112" creationId="{3B3BEAA1-5F13-A558-B355-ED4709132714}"/>
          </ac:spMkLst>
        </pc:spChg>
        <pc:spChg chg="add mod">
          <ac:chgData name="Tomoyuki Ueda" userId="14975d2eb860b0ea" providerId="LiveId" clId="{9BC51D7F-4CDE-4BC8-8A5E-7CC2B3635E31}" dt="2023-01-19T04:30:59.915" v="337" actId="571"/>
          <ac:spMkLst>
            <pc:docMk/>
            <pc:sldMk cId="1404824428" sldId="339"/>
            <ac:spMk id="113" creationId="{C6BFE58D-2045-A58C-3FEE-1C7D11E1139A}"/>
          </ac:spMkLst>
        </pc:spChg>
        <pc:spChg chg="add mod">
          <ac:chgData name="Tomoyuki Ueda" userId="14975d2eb860b0ea" providerId="LiveId" clId="{9BC51D7F-4CDE-4BC8-8A5E-7CC2B3635E31}" dt="2023-01-19T04:30:59.915" v="337" actId="571"/>
          <ac:spMkLst>
            <pc:docMk/>
            <pc:sldMk cId="1404824428" sldId="339"/>
            <ac:spMk id="114" creationId="{F12CFE0C-F528-B0B1-0B28-053D6A96D80E}"/>
          </ac:spMkLst>
        </pc:spChg>
        <pc:spChg chg="add mod">
          <ac:chgData name="Tomoyuki Ueda" userId="14975d2eb860b0ea" providerId="LiveId" clId="{9BC51D7F-4CDE-4BC8-8A5E-7CC2B3635E31}" dt="2023-01-19T04:30:59.915" v="337" actId="571"/>
          <ac:spMkLst>
            <pc:docMk/>
            <pc:sldMk cId="1404824428" sldId="339"/>
            <ac:spMk id="115" creationId="{E257DC28-BD76-2691-6F16-28E6E1C770E8}"/>
          </ac:spMkLst>
        </pc:spChg>
        <pc:spChg chg="add mod">
          <ac:chgData name="Tomoyuki Ueda" userId="14975d2eb860b0ea" providerId="LiveId" clId="{9BC51D7F-4CDE-4BC8-8A5E-7CC2B3635E31}" dt="2023-01-19T04:30:59.915" v="337" actId="571"/>
          <ac:spMkLst>
            <pc:docMk/>
            <pc:sldMk cId="1404824428" sldId="339"/>
            <ac:spMk id="116" creationId="{EF5AF4A3-51A4-7D6F-614D-E64452DDB462}"/>
          </ac:spMkLst>
        </pc:spChg>
        <pc:spChg chg="add mod">
          <ac:chgData name="Tomoyuki Ueda" userId="14975d2eb860b0ea" providerId="LiveId" clId="{9BC51D7F-4CDE-4BC8-8A5E-7CC2B3635E31}" dt="2023-01-19T04:30:59.915" v="337" actId="571"/>
          <ac:spMkLst>
            <pc:docMk/>
            <pc:sldMk cId="1404824428" sldId="339"/>
            <ac:spMk id="117" creationId="{8E495CAB-C55B-3F45-0181-1C7563E8BAC1}"/>
          </ac:spMkLst>
        </pc:spChg>
        <pc:spChg chg="add mod">
          <ac:chgData name="Tomoyuki Ueda" userId="14975d2eb860b0ea" providerId="LiveId" clId="{9BC51D7F-4CDE-4BC8-8A5E-7CC2B3635E31}" dt="2023-01-19T04:40:58.921" v="489" actId="1076"/>
          <ac:spMkLst>
            <pc:docMk/>
            <pc:sldMk cId="1404824428" sldId="339"/>
            <ac:spMk id="119" creationId="{7C5CDAC0-C1D1-CD24-86A8-6F669B7828F0}"/>
          </ac:spMkLst>
        </pc:spChg>
        <pc:spChg chg="add mod">
          <ac:chgData name="Tomoyuki Ueda" userId="14975d2eb860b0ea" providerId="LiveId" clId="{9BC51D7F-4CDE-4BC8-8A5E-7CC2B3635E31}" dt="2023-01-19T04:40:58.921" v="489" actId="1076"/>
          <ac:spMkLst>
            <pc:docMk/>
            <pc:sldMk cId="1404824428" sldId="339"/>
            <ac:spMk id="120" creationId="{01F25C3C-3572-D7C3-1775-17B87358BF9F}"/>
          </ac:spMkLst>
        </pc:spChg>
        <pc:spChg chg="add mod">
          <ac:chgData name="Tomoyuki Ueda" userId="14975d2eb860b0ea" providerId="LiveId" clId="{9BC51D7F-4CDE-4BC8-8A5E-7CC2B3635E31}" dt="2023-01-19T04:40:58.921" v="489" actId="1076"/>
          <ac:spMkLst>
            <pc:docMk/>
            <pc:sldMk cId="1404824428" sldId="339"/>
            <ac:spMk id="121" creationId="{6ED71804-926B-EE12-60CC-C32BB063C278}"/>
          </ac:spMkLst>
        </pc:spChg>
        <pc:spChg chg="add mod">
          <ac:chgData name="Tomoyuki Ueda" userId="14975d2eb860b0ea" providerId="LiveId" clId="{9BC51D7F-4CDE-4BC8-8A5E-7CC2B3635E31}" dt="2023-01-19T04:40:58.921" v="489" actId="1076"/>
          <ac:spMkLst>
            <pc:docMk/>
            <pc:sldMk cId="1404824428" sldId="339"/>
            <ac:spMk id="122" creationId="{30D72397-7FA7-20C4-1308-A5BD3497FC6C}"/>
          </ac:spMkLst>
        </pc:spChg>
        <pc:spChg chg="add mod">
          <ac:chgData name="Tomoyuki Ueda" userId="14975d2eb860b0ea" providerId="LiveId" clId="{9BC51D7F-4CDE-4BC8-8A5E-7CC2B3635E31}" dt="2023-01-19T04:40:58.921" v="489" actId="1076"/>
          <ac:spMkLst>
            <pc:docMk/>
            <pc:sldMk cId="1404824428" sldId="339"/>
            <ac:spMk id="123" creationId="{9E9E94E3-E481-C14F-9A46-57A0F2E86D7E}"/>
          </ac:spMkLst>
        </pc:spChg>
        <pc:spChg chg="add mod">
          <ac:chgData name="Tomoyuki Ueda" userId="14975d2eb860b0ea" providerId="LiveId" clId="{9BC51D7F-4CDE-4BC8-8A5E-7CC2B3635E31}" dt="2023-01-19T04:40:58.921" v="489" actId="1076"/>
          <ac:spMkLst>
            <pc:docMk/>
            <pc:sldMk cId="1404824428" sldId="339"/>
            <ac:spMk id="124" creationId="{E70B9F3C-0C80-59C4-5063-D35CE5F507B7}"/>
          </ac:spMkLst>
        </pc:spChg>
        <pc:spChg chg="add mod">
          <ac:chgData name="Tomoyuki Ueda" userId="14975d2eb860b0ea" providerId="LiveId" clId="{9BC51D7F-4CDE-4BC8-8A5E-7CC2B3635E31}" dt="2023-01-19T04:40:58.921" v="489" actId="1076"/>
          <ac:spMkLst>
            <pc:docMk/>
            <pc:sldMk cId="1404824428" sldId="339"/>
            <ac:spMk id="125" creationId="{7376D298-A3E2-C1E0-E78F-C60FBB6AD25C}"/>
          </ac:spMkLst>
        </pc:spChg>
        <pc:spChg chg="add mod">
          <ac:chgData name="Tomoyuki Ueda" userId="14975d2eb860b0ea" providerId="LiveId" clId="{9BC51D7F-4CDE-4BC8-8A5E-7CC2B3635E31}" dt="2023-01-19T04:40:58.921" v="489" actId="1076"/>
          <ac:spMkLst>
            <pc:docMk/>
            <pc:sldMk cId="1404824428" sldId="339"/>
            <ac:spMk id="126" creationId="{773B95A9-2A32-990A-FA4D-F203F6F597F2}"/>
          </ac:spMkLst>
        </pc:spChg>
        <pc:spChg chg="add del mod">
          <ac:chgData name="Tomoyuki Ueda" userId="14975d2eb860b0ea" providerId="LiveId" clId="{9BC51D7F-4CDE-4BC8-8A5E-7CC2B3635E31}" dt="2023-01-19T04:35:39.043" v="417" actId="478"/>
          <ac:spMkLst>
            <pc:docMk/>
            <pc:sldMk cId="1404824428" sldId="339"/>
            <ac:spMk id="127" creationId="{53B6BEC5-F965-2D3C-CABC-682CD1EF22BB}"/>
          </ac:spMkLst>
        </pc:spChg>
        <pc:spChg chg="add mod">
          <ac:chgData name="Tomoyuki Ueda" userId="14975d2eb860b0ea" providerId="LiveId" clId="{9BC51D7F-4CDE-4BC8-8A5E-7CC2B3635E31}" dt="2023-01-19T04:40:58.921" v="489" actId="1076"/>
          <ac:spMkLst>
            <pc:docMk/>
            <pc:sldMk cId="1404824428" sldId="339"/>
            <ac:spMk id="128" creationId="{C1B9712C-C138-A49B-4D3E-453956998656}"/>
          </ac:spMkLst>
        </pc:spChg>
        <pc:spChg chg="add mod">
          <ac:chgData name="Tomoyuki Ueda" userId="14975d2eb860b0ea" providerId="LiveId" clId="{9BC51D7F-4CDE-4BC8-8A5E-7CC2B3635E31}" dt="2023-01-19T04:40:58.921" v="489" actId="1076"/>
          <ac:spMkLst>
            <pc:docMk/>
            <pc:sldMk cId="1404824428" sldId="339"/>
            <ac:spMk id="129" creationId="{A729060C-8C01-3AF3-EB89-80BC86CD0FD5}"/>
          </ac:spMkLst>
        </pc:spChg>
        <pc:spChg chg="add mod">
          <ac:chgData name="Tomoyuki Ueda" userId="14975d2eb860b0ea" providerId="LiveId" clId="{9BC51D7F-4CDE-4BC8-8A5E-7CC2B3635E31}" dt="2023-01-19T04:40:58.921" v="489" actId="1076"/>
          <ac:spMkLst>
            <pc:docMk/>
            <pc:sldMk cId="1404824428" sldId="339"/>
            <ac:spMk id="130" creationId="{08881D29-B081-6DC6-17CD-276B0B718848}"/>
          </ac:spMkLst>
        </pc:spChg>
        <pc:spChg chg="add del mod">
          <ac:chgData name="Tomoyuki Ueda" userId="14975d2eb860b0ea" providerId="LiveId" clId="{9BC51D7F-4CDE-4BC8-8A5E-7CC2B3635E31}" dt="2023-01-19T04:35:50.195" v="421" actId="478"/>
          <ac:spMkLst>
            <pc:docMk/>
            <pc:sldMk cId="1404824428" sldId="339"/>
            <ac:spMk id="131" creationId="{CB76F103-7BCF-0950-CA72-9D598E321614}"/>
          </ac:spMkLst>
        </pc:spChg>
        <pc:spChg chg="add mod">
          <ac:chgData name="Tomoyuki Ueda" userId="14975d2eb860b0ea" providerId="LiveId" clId="{9BC51D7F-4CDE-4BC8-8A5E-7CC2B3635E31}" dt="2023-01-19T04:40:58.921" v="489" actId="1076"/>
          <ac:spMkLst>
            <pc:docMk/>
            <pc:sldMk cId="1404824428" sldId="339"/>
            <ac:spMk id="132" creationId="{5BE83F1C-2D4F-46B0-A650-3B6EDA10B4EB}"/>
          </ac:spMkLst>
        </pc:spChg>
        <pc:spChg chg="add mod">
          <ac:chgData name="Tomoyuki Ueda" userId="14975d2eb860b0ea" providerId="LiveId" clId="{9BC51D7F-4CDE-4BC8-8A5E-7CC2B3635E31}" dt="2023-01-19T04:40:58.921" v="489" actId="1076"/>
          <ac:spMkLst>
            <pc:docMk/>
            <pc:sldMk cId="1404824428" sldId="339"/>
            <ac:spMk id="133" creationId="{466C0ACA-6E3E-A7FB-D9EA-194B3956ACDB}"/>
          </ac:spMkLst>
        </pc:spChg>
        <pc:spChg chg="add mod">
          <ac:chgData name="Tomoyuki Ueda" userId="14975d2eb860b0ea" providerId="LiveId" clId="{9BC51D7F-4CDE-4BC8-8A5E-7CC2B3635E31}" dt="2023-01-19T04:40:58.921" v="489" actId="1076"/>
          <ac:spMkLst>
            <pc:docMk/>
            <pc:sldMk cId="1404824428" sldId="339"/>
            <ac:spMk id="134" creationId="{6043ED69-BD26-C944-70EC-57653AAF699B}"/>
          </ac:spMkLst>
        </pc:spChg>
        <pc:spChg chg="add mod">
          <ac:chgData name="Tomoyuki Ueda" userId="14975d2eb860b0ea" providerId="LiveId" clId="{9BC51D7F-4CDE-4BC8-8A5E-7CC2B3635E31}" dt="2023-01-19T04:40:58.921" v="489" actId="1076"/>
          <ac:spMkLst>
            <pc:docMk/>
            <pc:sldMk cId="1404824428" sldId="339"/>
            <ac:spMk id="135" creationId="{0D4D52FF-F58A-539D-951D-65DF0504A93C}"/>
          </ac:spMkLst>
        </pc:spChg>
        <pc:spChg chg="add mod">
          <ac:chgData name="Tomoyuki Ueda" userId="14975d2eb860b0ea" providerId="LiveId" clId="{9BC51D7F-4CDE-4BC8-8A5E-7CC2B3635E31}" dt="2023-01-19T04:40:58.921" v="489" actId="1076"/>
          <ac:spMkLst>
            <pc:docMk/>
            <pc:sldMk cId="1404824428" sldId="339"/>
            <ac:spMk id="136" creationId="{2A26948D-67DF-7EDE-96A1-A45407F14534}"/>
          </ac:spMkLst>
        </pc:spChg>
        <pc:spChg chg="add mod">
          <ac:chgData name="Tomoyuki Ueda" userId="14975d2eb860b0ea" providerId="LiveId" clId="{9BC51D7F-4CDE-4BC8-8A5E-7CC2B3635E31}" dt="2023-01-19T04:40:58.921" v="489" actId="1076"/>
          <ac:spMkLst>
            <pc:docMk/>
            <pc:sldMk cId="1404824428" sldId="339"/>
            <ac:spMk id="137" creationId="{AD38D455-9B00-60C7-72FB-422932593E9B}"/>
          </ac:spMkLst>
        </pc:spChg>
        <pc:spChg chg="add del mod">
          <ac:chgData name="Tomoyuki Ueda" userId="14975d2eb860b0ea" providerId="LiveId" clId="{9BC51D7F-4CDE-4BC8-8A5E-7CC2B3635E31}" dt="2023-01-19T04:31:54.946" v="360" actId="478"/>
          <ac:spMkLst>
            <pc:docMk/>
            <pc:sldMk cId="1404824428" sldId="339"/>
            <ac:spMk id="139" creationId="{E72C6868-6E57-B02D-B7E4-B5B39637A18B}"/>
          </ac:spMkLst>
        </pc:spChg>
        <pc:spChg chg="add del mod">
          <ac:chgData name="Tomoyuki Ueda" userId="14975d2eb860b0ea" providerId="LiveId" clId="{9BC51D7F-4CDE-4BC8-8A5E-7CC2B3635E31}" dt="2023-01-19T04:31:54.946" v="360" actId="478"/>
          <ac:spMkLst>
            <pc:docMk/>
            <pc:sldMk cId="1404824428" sldId="339"/>
            <ac:spMk id="140" creationId="{AB13DE1D-96E7-4805-E40E-AFD89885773C}"/>
          </ac:spMkLst>
        </pc:spChg>
        <pc:spChg chg="add del mod">
          <ac:chgData name="Tomoyuki Ueda" userId="14975d2eb860b0ea" providerId="LiveId" clId="{9BC51D7F-4CDE-4BC8-8A5E-7CC2B3635E31}" dt="2023-01-19T04:31:54.946" v="360" actId="478"/>
          <ac:spMkLst>
            <pc:docMk/>
            <pc:sldMk cId="1404824428" sldId="339"/>
            <ac:spMk id="141" creationId="{AC2514F8-F45F-C324-AF45-C7C2F900F3BA}"/>
          </ac:spMkLst>
        </pc:spChg>
        <pc:spChg chg="add del mod">
          <ac:chgData name="Tomoyuki Ueda" userId="14975d2eb860b0ea" providerId="LiveId" clId="{9BC51D7F-4CDE-4BC8-8A5E-7CC2B3635E31}" dt="2023-01-19T04:31:54.946" v="360" actId="478"/>
          <ac:spMkLst>
            <pc:docMk/>
            <pc:sldMk cId="1404824428" sldId="339"/>
            <ac:spMk id="142" creationId="{C54CE4ED-8725-9766-4CB3-3FA4875B4D04}"/>
          </ac:spMkLst>
        </pc:spChg>
        <pc:spChg chg="add del mod">
          <ac:chgData name="Tomoyuki Ueda" userId="14975d2eb860b0ea" providerId="LiveId" clId="{9BC51D7F-4CDE-4BC8-8A5E-7CC2B3635E31}" dt="2023-01-19T04:31:54.946" v="360" actId="478"/>
          <ac:spMkLst>
            <pc:docMk/>
            <pc:sldMk cId="1404824428" sldId="339"/>
            <ac:spMk id="143" creationId="{5BA974A8-67CF-964A-3935-4F43A916A4A1}"/>
          </ac:spMkLst>
        </pc:spChg>
        <pc:spChg chg="add del mod">
          <ac:chgData name="Tomoyuki Ueda" userId="14975d2eb860b0ea" providerId="LiveId" clId="{9BC51D7F-4CDE-4BC8-8A5E-7CC2B3635E31}" dt="2023-01-19T04:31:54.946" v="360" actId="478"/>
          <ac:spMkLst>
            <pc:docMk/>
            <pc:sldMk cId="1404824428" sldId="339"/>
            <ac:spMk id="144" creationId="{A0B4C2FE-3050-D7BD-7175-E6F8DEDEAD9B}"/>
          </ac:spMkLst>
        </pc:spChg>
        <pc:spChg chg="add del mod">
          <ac:chgData name="Tomoyuki Ueda" userId="14975d2eb860b0ea" providerId="LiveId" clId="{9BC51D7F-4CDE-4BC8-8A5E-7CC2B3635E31}" dt="2023-01-19T04:31:54.946" v="360" actId="478"/>
          <ac:spMkLst>
            <pc:docMk/>
            <pc:sldMk cId="1404824428" sldId="339"/>
            <ac:spMk id="145" creationId="{F7B1889A-4043-0993-B4A6-9D656ADB1864}"/>
          </ac:spMkLst>
        </pc:spChg>
        <pc:spChg chg="add del mod">
          <ac:chgData name="Tomoyuki Ueda" userId="14975d2eb860b0ea" providerId="LiveId" clId="{9BC51D7F-4CDE-4BC8-8A5E-7CC2B3635E31}" dt="2023-01-19T04:31:54.946" v="360" actId="478"/>
          <ac:spMkLst>
            <pc:docMk/>
            <pc:sldMk cId="1404824428" sldId="339"/>
            <ac:spMk id="146" creationId="{06EBFE46-DCF7-F5FE-B27D-A294558FDD65}"/>
          </ac:spMkLst>
        </pc:spChg>
        <pc:spChg chg="add mod">
          <ac:chgData name="Tomoyuki Ueda" userId="14975d2eb860b0ea" providerId="LiveId" clId="{9BC51D7F-4CDE-4BC8-8A5E-7CC2B3635E31}" dt="2023-01-19T04:40:58.921" v="489" actId="1076"/>
          <ac:spMkLst>
            <pc:docMk/>
            <pc:sldMk cId="1404824428" sldId="339"/>
            <ac:spMk id="147" creationId="{40FA5E82-2504-C1EB-B18C-5DDFEF12AE0F}"/>
          </ac:spMkLst>
        </pc:spChg>
        <pc:spChg chg="add mod">
          <ac:chgData name="Tomoyuki Ueda" userId="14975d2eb860b0ea" providerId="LiveId" clId="{9BC51D7F-4CDE-4BC8-8A5E-7CC2B3635E31}" dt="2023-01-19T04:40:58.921" v="489" actId="1076"/>
          <ac:spMkLst>
            <pc:docMk/>
            <pc:sldMk cId="1404824428" sldId="339"/>
            <ac:spMk id="148" creationId="{D08A6D0D-C5F6-36FF-AC38-76C1850F7079}"/>
          </ac:spMkLst>
        </pc:spChg>
        <pc:spChg chg="add del mod">
          <ac:chgData name="Tomoyuki Ueda" userId="14975d2eb860b0ea" providerId="LiveId" clId="{9BC51D7F-4CDE-4BC8-8A5E-7CC2B3635E31}" dt="2023-01-19T04:31:54.946" v="360" actId="478"/>
          <ac:spMkLst>
            <pc:docMk/>
            <pc:sldMk cId="1404824428" sldId="339"/>
            <ac:spMk id="149" creationId="{655E3095-F98D-8AC9-2016-59B970BBBB06}"/>
          </ac:spMkLst>
        </pc:spChg>
        <pc:spChg chg="add del mod">
          <ac:chgData name="Tomoyuki Ueda" userId="14975d2eb860b0ea" providerId="LiveId" clId="{9BC51D7F-4CDE-4BC8-8A5E-7CC2B3635E31}" dt="2023-01-19T04:31:54.946" v="360" actId="478"/>
          <ac:spMkLst>
            <pc:docMk/>
            <pc:sldMk cId="1404824428" sldId="339"/>
            <ac:spMk id="150" creationId="{88226BC2-2D32-A79F-A1D3-4C508531FFAE}"/>
          </ac:spMkLst>
        </pc:spChg>
        <pc:spChg chg="add del mod">
          <ac:chgData name="Tomoyuki Ueda" userId="14975d2eb860b0ea" providerId="LiveId" clId="{9BC51D7F-4CDE-4BC8-8A5E-7CC2B3635E31}" dt="2023-01-19T04:31:54.946" v="360" actId="478"/>
          <ac:spMkLst>
            <pc:docMk/>
            <pc:sldMk cId="1404824428" sldId="339"/>
            <ac:spMk id="151" creationId="{72426E82-CFB3-08E0-B686-724FAC752A51}"/>
          </ac:spMkLst>
        </pc:spChg>
        <pc:spChg chg="add del mod">
          <ac:chgData name="Tomoyuki Ueda" userId="14975d2eb860b0ea" providerId="LiveId" clId="{9BC51D7F-4CDE-4BC8-8A5E-7CC2B3635E31}" dt="2023-01-19T04:31:54.946" v="360" actId="478"/>
          <ac:spMkLst>
            <pc:docMk/>
            <pc:sldMk cId="1404824428" sldId="339"/>
            <ac:spMk id="152" creationId="{6E250B8A-6FCD-0AF9-B551-D5E5AE0755FB}"/>
          </ac:spMkLst>
        </pc:spChg>
        <pc:spChg chg="add del mod">
          <ac:chgData name="Tomoyuki Ueda" userId="14975d2eb860b0ea" providerId="LiveId" clId="{9BC51D7F-4CDE-4BC8-8A5E-7CC2B3635E31}" dt="2023-01-19T04:31:54.946" v="360" actId="478"/>
          <ac:spMkLst>
            <pc:docMk/>
            <pc:sldMk cId="1404824428" sldId="339"/>
            <ac:spMk id="153" creationId="{BF4E6237-D656-275A-4DAD-332F42057147}"/>
          </ac:spMkLst>
        </pc:spChg>
        <pc:spChg chg="add del mod">
          <ac:chgData name="Tomoyuki Ueda" userId="14975d2eb860b0ea" providerId="LiveId" clId="{9BC51D7F-4CDE-4BC8-8A5E-7CC2B3635E31}" dt="2023-01-19T04:31:54.946" v="360" actId="478"/>
          <ac:spMkLst>
            <pc:docMk/>
            <pc:sldMk cId="1404824428" sldId="339"/>
            <ac:spMk id="154" creationId="{6A2E1BA7-FBDC-C635-3B4C-6F677F302634}"/>
          </ac:spMkLst>
        </pc:spChg>
        <pc:spChg chg="add del mod">
          <ac:chgData name="Tomoyuki Ueda" userId="14975d2eb860b0ea" providerId="LiveId" clId="{9BC51D7F-4CDE-4BC8-8A5E-7CC2B3635E31}" dt="2023-01-19T04:31:54.946" v="360" actId="478"/>
          <ac:spMkLst>
            <pc:docMk/>
            <pc:sldMk cId="1404824428" sldId="339"/>
            <ac:spMk id="155" creationId="{F2404B9D-B282-91DB-C428-C776D04DAE10}"/>
          </ac:spMkLst>
        </pc:spChg>
        <pc:spChg chg="add del mod">
          <ac:chgData name="Tomoyuki Ueda" userId="14975d2eb860b0ea" providerId="LiveId" clId="{9BC51D7F-4CDE-4BC8-8A5E-7CC2B3635E31}" dt="2023-01-19T04:31:54.946" v="360" actId="478"/>
          <ac:spMkLst>
            <pc:docMk/>
            <pc:sldMk cId="1404824428" sldId="339"/>
            <ac:spMk id="156" creationId="{76E6D06F-10B6-83B0-BD83-77A0851F7DF7}"/>
          </ac:spMkLst>
        </pc:spChg>
        <pc:spChg chg="add del mod">
          <ac:chgData name="Tomoyuki Ueda" userId="14975d2eb860b0ea" providerId="LiveId" clId="{9BC51D7F-4CDE-4BC8-8A5E-7CC2B3635E31}" dt="2023-01-19T04:31:54.946" v="360" actId="478"/>
          <ac:spMkLst>
            <pc:docMk/>
            <pc:sldMk cId="1404824428" sldId="339"/>
            <ac:spMk id="157" creationId="{AFC45139-BBE1-EC7E-FF78-F998C24B1560}"/>
          </ac:spMkLst>
        </pc:spChg>
        <pc:spChg chg="add del mod">
          <ac:chgData name="Tomoyuki Ueda" userId="14975d2eb860b0ea" providerId="LiveId" clId="{9BC51D7F-4CDE-4BC8-8A5E-7CC2B3635E31}" dt="2023-01-19T04:31:54.946" v="360" actId="478"/>
          <ac:spMkLst>
            <pc:docMk/>
            <pc:sldMk cId="1404824428" sldId="339"/>
            <ac:spMk id="158" creationId="{AFC1D905-385A-DDD2-D2E3-389C1DCCF57D}"/>
          </ac:spMkLst>
        </pc:spChg>
        <pc:spChg chg="add del mod">
          <ac:chgData name="Tomoyuki Ueda" userId="14975d2eb860b0ea" providerId="LiveId" clId="{9BC51D7F-4CDE-4BC8-8A5E-7CC2B3635E31}" dt="2023-01-19T04:31:54.946" v="360" actId="478"/>
          <ac:spMkLst>
            <pc:docMk/>
            <pc:sldMk cId="1404824428" sldId="339"/>
            <ac:spMk id="159" creationId="{5B2B51F0-1FB7-0571-1959-C872FBD3CFEA}"/>
          </ac:spMkLst>
        </pc:spChg>
        <pc:spChg chg="add del mod">
          <ac:chgData name="Tomoyuki Ueda" userId="14975d2eb860b0ea" providerId="LiveId" clId="{9BC51D7F-4CDE-4BC8-8A5E-7CC2B3635E31}" dt="2023-01-19T04:31:54.946" v="360" actId="478"/>
          <ac:spMkLst>
            <pc:docMk/>
            <pc:sldMk cId="1404824428" sldId="339"/>
            <ac:spMk id="160" creationId="{89B27740-7D28-69AF-AD5E-24AD37AEE1F5}"/>
          </ac:spMkLst>
        </pc:spChg>
        <pc:spChg chg="add mod ord">
          <ac:chgData name="Tomoyuki Ueda" userId="14975d2eb860b0ea" providerId="LiveId" clId="{9BC51D7F-4CDE-4BC8-8A5E-7CC2B3635E31}" dt="2023-01-19T04:40:58.921" v="489" actId="1076"/>
          <ac:spMkLst>
            <pc:docMk/>
            <pc:sldMk cId="1404824428" sldId="339"/>
            <ac:spMk id="161" creationId="{A0D8CF59-21EE-DE9C-2E99-A7413EFFE45F}"/>
          </ac:spMkLst>
        </pc:spChg>
        <pc:spChg chg="add mod">
          <ac:chgData name="Tomoyuki Ueda" userId="14975d2eb860b0ea" providerId="LiveId" clId="{9BC51D7F-4CDE-4BC8-8A5E-7CC2B3635E31}" dt="2023-01-19T04:40:58.921" v="489" actId="1076"/>
          <ac:spMkLst>
            <pc:docMk/>
            <pc:sldMk cId="1404824428" sldId="339"/>
            <ac:spMk id="162" creationId="{A4D78736-CEE1-25F6-B489-B897F51C7A20}"/>
          </ac:spMkLst>
        </pc:spChg>
        <pc:spChg chg="add mod">
          <ac:chgData name="Tomoyuki Ueda" userId="14975d2eb860b0ea" providerId="LiveId" clId="{9BC51D7F-4CDE-4BC8-8A5E-7CC2B3635E31}" dt="2023-01-19T04:37:00.988" v="437" actId="1076"/>
          <ac:spMkLst>
            <pc:docMk/>
            <pc:sldMk cId="1404824428" sldId="339"/>
            <ac:spMk id="167" creationId="{A2E3AA7D-790F-99A5-95B2-4E90D3171F7E}"/>
          </ac:spMkLst>
        </pc:spChg>
        <pc:spChg chg="add mod">
          <ac:chgData name="Tomoyuki Ueda" userId="14975d2eb860b0ea" providerId="LiveId" clId="{9BC51D7F-4CDE-4BC8-8A5E-7CC2B3635E31}" dt="2023-01-19T04:37:07.371" v="440" actId="1076"/>
          <ac:spMkLst>
            <pc:docMk/>
            <pc:sldMk cId="1404824428" sldId="339"/>
            <ac:spMk id="168" creationId="{5C170386-3808-FD76-1846-A3D2FA62C343}"/>
          </ac:spMkLst>
        </pc:spChg>
        <pc:spChg chg="add mod">
          <ac:chgData name="Tomoyuki Ueda" userId="14975d2eb860b0ea" providerId="LiveId" clId="{9BC51D7F-4CDE-4BC8-8A5E-7CC2B3635E31}" dt="2023-01-19T04:42:04.630" v="502" actId="14100"/>
          <ac:spMkLst>
            <pc:docMk/>
            <pc:sldMk cId="1404824428" sldId="339"/>
            <ac:spMk id="172" creationId="{F23E04AA-0CA5-E25E-E897-709E6023A3AF}"/>
          </ac:spMkLst>
        </pc:spChg>
        <pc:spChg chg="add mod">
          <ac:chgData name="Tomoyuki Ueda" userId="14975d2eb860b0ea" providerId="LiveId" clId="{9BC51D7F-4CDE-4BC8-8A5E-7CC2B3635E31}" dt="2023-01-19T04:40:56.123" v="488" actId="571"/>
          <ac:spMkLst>
            <pc:docMk/>
            <pc:sldMk cId="1404824428" sldId="339"/>
            <ac:spMk id="174" creationId="{C3543064-42F3-838E-29D2-3938B8B88864}"/>
          </ac:spMkLst>
        </pc:spChg>
        <pc:spChg chg="add mod">
          <ac:chgData name="Tomoyuki Ueda" userId="14975d2eb860b0ea" providerId="LiveId" clId="{9BC51D7F-4CDE-4BC8-8A5E-7CC2B3635E31}" dt="2023-01-19T04:40:56.123" v="488" actId="571"/>
          <ac:spMkLst>
            <pc:docMk/>
            <pc:sldMk cId="1404824428" sldId="339"/>
            <ac:spMk id="175" creationId="{0BC8FBE1-996C-288A-9D58-765DCADB7338}"/>
          </ac:spMkLst>
        </pc:spChg>
        <pc:spChg chg="add mod">
          <ac:chgData name="Tomoyuki Ueda" userId="14975d2eb860b0ea" providerId="LiveId" clId="{9BC51D7F-4CDE-4BC8-8A5E-7CC2B3635E31}" dt="2023-01-19T04:40:56.123" v="488" actId="571"/>
          <ac:spMkLst>
            <pc:docMk/>
            <pc:sldMk cId="1404824428" sldId="339"/>
            <ac:spMk id="176" creationId="{7CF26664-76F4-39DF-7C9D-C9FE961FDF73}"/>
          </ac:spMkLst>
        </pc:spChg>
        <pc:spChg chg="add mod">
          <ac:chgData name="Tomoyuki Ueda" userId="14975d2eb860b0ea" providerId="LiveId" clId="{9BC51D7F-4CDE-4BC8-8A5E-7CC2B3635E31}" dt="2023-01-19T04:40:56.123" v="488" actId="571"/>
          <ac:spMkLst>
            <pc:docMk/>
            <pc:sldMk cId="1404824428" sldId="339"/>
            <ac:spMk id="177" creationId="{B01D86B5-A99D-CFA0-C4DC-36D6C99514D6}"/>
          </ac:spMkLst>
        </pc:spChg>
        <pc:spChg chg="add mod">
          <ac:chgData name="Tomoyuki Ueda" userId="14975d2eb860b0ea" providerId="LiveId" clId="{9BC51D7F-4CDE-4BC8-8A5E-7CC2B3635E31}" dt="2023-01-19T04:40:56.123" v="488" actId="571"/>
          <ac:spMkLst>
            <pc:docMk/>
            <pc:sldMk cId="1404824428" sldId="339"/>
            <ac:spMk id="178" creationId="{6900B731-ED70-AE03-D718-3BBBA06A40A6}"/>
          </ac:spMkLst>
        </pc:spChg>
        <pc:spChg chg="add mod">
          <ac:chgData name="Tomoyuki Ueda" userId="14975d2eb860b0ea" providerId="LiveId" clId="{9BC51D7F-4CDE-4BC8-8A5E-7CC2B3635E31}" dt="2023-01-19T04:40:56.123" v="488" actId="571"/>
          <ac:spMkLst>
            <pc:docMk/>
            <pc:sldMk cId="1404824428" sldId="339"/>
            <ac:spMk id="179" creationId="{902C9B6B-80A0-2E1C-4818-47187A355894}"/>
          </ac:spMkLst>
        </pc:spChg>
        <pc:spChg chg="add mod">
          <ac:chgData name="Tomoyuki Ueda" userId="14975d2eb860b0ea" providerId="LiveId" clId="{9BC51D7F-4CDE-4BC8-8A5E-7CC2B3635E31}" dt="2023-01-19T04:40:56.123" v="488" actId="571"/>
          <ac:spMkLst>
            <pc:docMk/>
            <pc:sldMk cId="1404824428" sldId="339"/>
            <ac:spMk id="180" creationId="{C49F9BF0-4C55-67FF-17F9-882A6BC1B818}"/>
          </ac:spMkLst>
        </pc:spChg>
        <pc:spChg chg="add mod">
          <ac:chgData name="Tomoyuki Ueda" userId="14975d2eb860b0ea" providerId="LiveId" clId="{9BC51D7F-4CDE-4BC8-8A5E-7CC2B3635E31}" dt="2023-01-19T04:40:56.123" v="488" actId="571"/>
          <ac:spMkLst>
            <pc:docMk/>
            <pc:sldMk cId="1404824428" sldId="339"/>
            <ac:spMk id="181" creationId="{63DEFE0F-890D-B823-573E-4E48EA2BA673}"/>
          </ac:spMkLst>
        </pc:spChg>
        <pc:spChg chg="add mod">
          <ac:chgData name="Tomoyuki Ueda" userId="14975d2eb860b0ea" providerId="LiveId" clId="{9BC51D7F-4CDE-4BC8-8A5E-7CC2B3635E31}" dt="2023-01-19T04:40:56.123" v="488" actId="571"/>
          <ac:spMkLst>
            <pc:docMk/>
            <pc:sldMk cId="1404824428" sldId="339"/>
            <ac:spMk id="182" creationId="{5F86599A-FCF2-63A2-82AC-9F0E4B7613A3}"/>
          </ac:spMkLst>
        </pc:spChg>
        <pc:spChg chg="add mod">
          <ac:chgData name="Tomoyuki Ueda" userId="14975d2eb860b0ea" providerId="LiveId" clId="{9BC51D7F-4CDE-4BC8-8A5E-7CC2B3635E31}" dt="2023-01-19T04:40:56.123" v="488" actId="571"/>
          <ac:spMkLst>
            <pc:docMk/>
            <pc:sldMk cId="1404824428" sldId="339"/>
            <ac:spMk id="183" creationId="{829A48F3-98D1-C7D5-4C0F-5AB1AE4FC699}"/>
          </ac:spMkLst>
        </pc:spChg>
        <pc:spChg chg="add mod">
          <ac:chgData name="Tomoyuki Ueda" userId="14975d2eb860b0ea" providerId="LiveId" clId="{9BC51D7F-4CDE-4BC8-8A5E-7CC2B3635E31}" dt="2023-01-19T04:40:56.123" v="488" actId="571"/>
          <ac:spMkLst>
            <pc:docMk/>
            <pc:sldMk cId="1404824428" sldId="339"/>
            <ac:spMk id="184" creationId="{C2F01995-C851-28FF-9B9C-4E557E923E2C}"/>
          </ac:spMkLst>
        </pc:spChg>
        <pc:spChg chg="add mod">
          <ac:chgData name="Tomoyuki Ueda" userId="14975d2eb860b0ea" providerId="LiveId" clId="{9BC51D7F-4CDE-4BC8-8A5E-7CC2B3635E31}" dt="2023-01-19T04:40:56.123" v="488" actId="571"/>
          <ac:spMkLst>
            <pc:docMk/>
            <pc:sldMk cId="1404824428" sldId="339"/>
            <ac:spMk id="185" creationId="{3D1FEC1C-FC7C-3B1D-8AF2-87BAFD0D08D7}"/>
          </ac:spMkLst>
        </pc:spChg>
        <pc:spChg chg="add mod">
          <ac:chgData name="Tomoyuki Ueda" userId="14975d2eb860b0ea" providerId="LiveId" clId="{9BC51D7F-4CDE-4BC8-8A5E-7CC2B3635E31}" dt="2023-01-19T04:40:56.123" v="488" actId="571"/>
          <ac:spMkLst>
            <pc:docMk/>
            <pc:sldMk cId="1404824428" sldId="339"/>
            <ac:spMk id="186" creationId="{341AF637-7572-F76E-76EB-F7BE96D86912}"/>
          </ac:spMkLst>
        </pc:spChg>
        <pc:spChg chg="add mod">
          <ac:chgData name="Tomoyuki Ueda" userId="14975d2eb860b0ea" providerId="LiveId" clId="{9BC51D7F-4CDE-4BC8-8A5E-7CC2B3635E31}" dt="2023-01-19T04:40:56.123" v="488" actId="571"/>
          <ac:spMkLst>
            <pc:docMk/>
            <pc:sldMk cId="1404824428" sldId="339"/>
            <ac:spMk id="187" creationId="{825F540C-6D77-B536-7AAC-55EF82DBB9D5}"/>
          </ac:spMkLst>
        </pc:spChg>
        <pc:spChg chg="add mod">
          <ac:chgData name="Tomoyuki Ueda" userId="14975d2eb860b0ea" providerId="LiveId" clId="{9BC51D7F-4CDE-4BC8-8A5E-7CC2B3635E31}" dt="2023-01-19T04:40:56.123" v="488" actId="571"/>
          <ac:spMkLst>
            <pc:docMk/>
            <pc:sldMk cId="1404824428" sldId="339"/>
            <ac:spMk id="188" creationId="{7510357B-A669-BDEC-E5E7-2C2E9C34E34B}"/>
          </ac:spMkLst>
        </pc:spChg>
        <pc:spChg chg="add mod">
          <ac:chgData name="Tomoyuki Ueda" userId="14975d2eb860b0ea" providerId="LiveId" clId="{9BC51D7F-4CDE-4BC8-8A5E-7CC2B3635E31}" dt="2023-01-19T04:40:56.123" v="488" actId="571"/>
          <ac:spMkLst>
            <pc:docMk/>
            <pc:sldMk cId="1404824428" sldId="339"/>
            <ac:spMk id="189" creationId="{D7EF0AC4-4267-EC3C-70AF-F2E407F8CC69}"/>
          </ac:spMkLst>
        </pc:spChg>
        <pc:spChg chg="add mod">
          <ac:chgData name="Tomoyuki Ueda" userId="14975d2eb860b0ea" providerId="LiveId" clId="{9BC51D7F-4CDE-4BC8-8A5E-7CC2B3635E31}" dt="2023-01-19T04:40:56.123" v="488" actId="571"/>
          <ac:spMkLst>
            <pc:docMk/>
            <pc:sldMk cId="1404824428" sldId="339"/>
            <ac:spMk id="190" creationId="{C1E4B4C2-C0BC-2199-CF79-44DE4D649F52}"/>
          </ac:spMkLst>
        </pc:spChg>
        <pc:spChg chg="add mod">
          <ac:chgData name="Tomoyuki Ueda" userId="14975d2eb860b0ea" providerId="LiveId" clId="{9BC51D7F-4CDE-4BC8-8A5E-7CC2B3635E31}" dt="2023-01-19T04:40:56.123" v="488" actId="571"/>
          <ac:spMkLst>
            <pc:docMk/>
            <pc:sldMk cId="1404824428" sldId="339"/>
            <ac:spMk id="191" creationId="{BD26EB6E-8E57-5E35-9CD6-E8DD51ADE9F0}"/>
          </ac:spMkLst>
        </pc:spChg>
        <pc:spChg chg="add mod">
          <ac:chgData name="Tomoyuki Ueda" userId="14975d2eb860b0ea" providerId="LiveId" clId="{9BC51D7F-4CDE-4BC8-8A5E-7CC2B3635E31}" dt="2023-01-19T04:40:56.123" v="488" actId="571"/>
          <ac:spMkLst>
            <pc:docMk/>
            <pc:sldMk cId="1404824428" sldId="339"/>
            <ac:spMk id="193" creationId="{369935B6-0DF7-B0B8-7FF0-72EE177AA449}"/>
          </ac:spMkLst>
        </pc:spChg>
        <pc:spChg chg="add mod">
          <ac:chgData name="Tomoyuki Ueda" userId="14975d2eb860b0ea" providerId="LiveId" clId="{9BC51D7F-4CDE-4BC8-8A5E-7CC2B3635E31}" dt="2023-01-19T04:40:56.123" v="488" actId="571"/>
          <ac:spMkLst>
            <pc:docMk/>
            <pc:sldMk cId="1404824428" sldId="339"/>
            <ac:spMk id="194" creationId="{ADB33E76-0BDE-1175-2561-80385ED7E57E}"/>
          </ac:spMkLst>
        </pc:spChg>
        <pc:spChg chg="add mod">
          <ac:chgData name="Tomoyuki Ueda" userId="14975d2eb860b0ea" providerId="LiveId" clId="{9BC51D7F-4CDE-4BC8-8A5E-7CC2B3635E31}" dt="2023-01-19T04:40:56.123" v="488" actId="571"/>
          <ac:spMkLst>
            <pc:docMk/>
            <pc:sldMk cId="1404824428" sldId="339"/>
            <ac:spMk id="195" creationId="{AD5DF20E-F00E-7EFC-7825-C4B073FEAEC0}"/>
          </ac:spMkLst>
        </pc:spChg>
        <pc:spChg chg="add mod">
          <ac:chgData name="Tomoyuki Ueda" userId="14975d2eb860b0ea" providerId="LiveId" clId="{9BC51D7F-4CDE-4BC8-8A5E-7CC2B3635E31}" dt="2023-01-19T04:42:09.061" v="503" actId="14100"/>
          <ac:spMkLst>
            <pc:docMk/>
            <pc:sldMk cId="1404824428" sldId="339"/>
            <ac:spMk id="197" creationId="{DD371AB0-FDAF-DA37-0547-F6C5B419683A}"/>
          </ac:spMkLst>
        </pc:spChg>
        <pc:cxnChg chg="add mod">
          <ac:chgData name="Tomoyuki Ueda" userId="14975d2eb860b0ea" providerId="LiveId" clId="{9BC51D7F-4CDE-4BC8-8A5E-7CC2B3635E31}" dt="2023-01-19T04:31:38.046" v="357" actId="1076"/>
          <ac:cxnSpMkLst>
            <pc:docMk/>
            <pc:sldMk cId="1404824428" sldId="339"/>
            <ac:cxnSpMk id="18" creationId="{FC0A835F-5B25-C42D-0A84-F35EF6BB5CD2}"/>
          </ac:cxnSpMkLst>
        </pc:cxnChg>
        <pc:cxnChg chg="add mod">
          <ac:chgData name="Tomoyuki Ueda" userId="14975d2eb860b0ea" providerId="LiveId" clId="{9BC51D7F-4CDE-4BC8-8A5E-7CC2B3635E31}" dt="2023-01-19T04:33:10.583" v="388" actId="14100"/>
          <ac:cxnSpMkLst>
            <pc:docMk/>
            <pc:sldMk cId="1404824428" sldId="339"/>
            <ac:cxnSpMk id="41" creationId="{815A955D-997A-854F-39FB-3B51E24C9291}"/>
          </ac:cxnSpMkLst>
        </pc:cxnChg>
        <pc:cxnChg chg="add mod">
          <ac:chgData name="Tomoyuki Ueda" userId="14975d2eb860b0ea" providerId="LiveId" clId="{9BC51D7F-4CDE-4BC8-8A5E-7CC2B3635E31}" dt="2023-01-19T04:30:59.915" v="337" actId="571"/>
          <ac:cxnSpMkLst>
            <pc:docMk/>
            <pc:sldMk cId="1404824428" sldId="339"/>
            <ac:cxnSpMk id="68" creationId="{06119C2E-E600-CB3B-1484-7FD128618D79}"/>
          </ac:cxnSpMkLst>
        </pc:cxnChg>
        <pc:cxnChg chg="add mod">
          <ac:chgData name="Tomoyuki Ueda" userId="14975d2eb860b0ea" providerId="LiveId" clId="{9BC51D7F-4CDE-4BC8-8A5E-7CC2B3635E31}" dt="2023-01-19T04:30:59.915" v="337" actId="571"/>
          <ac:cxnSpMkLst>
            <pc:docMk/>
            <pc:sldMk cId="1404824428" sldId="339"/>
            <ac:cxnSpMk id="91" creationId="{F7827F49-C7C7-DED1-35E1-7C9304C8B5A1}"/>
          </ac:cxnSpMkLst>
        </pc:cxnChg>
        <pc:cxnChg chg="add mod">
          <ac:chgData name="Tomoyuki Ueda" userId="14975d2eb860b0ea" providerId="LiveId" clId="{9BC51D7F-4CDE-4BC8-8A5E-7CC2B3635E31}" dt="2023-01-19T04:40:58.921" v="489" actId="1076"/>
          <ac:cxnSpMkLst>
            <pc:docMk/>
            <pc:sldMk cId="1404824428" sldId="339"/>
            <ac:cxnSpMk id="118" creationId="{40103614-5F67-68A3-AB95-DAB5177BFEB0}"/>
          </ac:cxnSpMkLst>
        </pc:cxnChg>
        <pc:cxnChg chg="add mod">
          <ac:chgData name="Tomoyuki Ueda" userId="14975d2eb860b0ea" providerId="LiveId" clId="{9BC51D7F-4CDE-4BC8-8A5E-7CC2B3635E31}" dt="2023-01-19T04:40:58.921" v="489" actId="1076"/>
          <ac:cxnSpMkLst>
            <pc:docMk/>
            <pc:sldMk cId="1404824428" sldId="339"/>
            <ac:cxnSpMk id="138" creationId="{D0B0965D-A447-4D61-6B86-526A571086E9}"/>
          </ac:cxnSpMkLst>
        </pc:cxnChg>
        <pc:cxnChg chg="add mod">
          <ac:chgData name="Tomoyuki Ueda" userId="14975d2eb860b0ea" providerId="LiveId" clId="{9BC51D7F-4CDE-4BC8-8A5E-7CC2B3635E31}" dt="2023-01-19T04:40:58.921" v="489" actId="1076"/>
          <ac:cxnSpMkLst>
            <pc:docMk/>
            <pc:sldMk cId="1404824428" sldId="339"/>
            <ac:cxnSpMk id="163" creationId="{51B4A96B-5142-E1AC-0D5B-B17F38AF8C92}"/>
          </ac:cxnSpMkLst>
        </pc:cxnChg>
        <pc:cxnChg chg="add mod">
          <ac:chgData name="Tomoyuki Ueda" userId="14975d2eb860b0ea" providerId="LiveId" clId="{9BC51D7F-4CDE-4BC8-8A5E-7CC2B3635E31}" dt="2023-01-19T04:37:32.691" v="447" actId="1076"/>
          <ac:cxnSpMkLst>
            <pc:docMk/>
            <pc:sldMk cId="1404824428" sldId="339"/>
            <ac:cxnSpMk id="169" creationId="{D84B96D8-3CB9-12D7-2BC5-13B9BDBA6F68}"/>
          </ac:cxnSpMkLst>
        </pc:cxnChg>
        <pc:cxnChg chg="add mod">
          <ac:chgData name="Tomoyuki Ueda" userId="14975d2eb860b0ea" providerId="LiveId" clId="{9BC51D7F-4CDE-4BC8-8A5E-7CC2B3635E31}" dt="2023-01-19T04:40:56.123" v="488" actId="571"/>
          <ac:cxnSpMkLst>
            <pc:docMk/>
            <pc:sldMk cId="1404824428" sldId="339"/>
            <ac:cxnSpMk id="173" creationId="{016FC2F1-7CA5-2DE0-6EE1-F742AF0F0DAB}"/>
          </ac:cxnSpMkLst>
        </pc:cxnChg>
        <pc:cxnChg chg="add mod">
          <ac:chgData name="Tomoyuki Ueda" userId="14975d2eb860b0ea" providerId="LiveId" clId="{9BC51D7F-4CDE-4BC8-8A5E-7CC2B3635E31}" dt="2023-01-19T04:40:56.123" v="488" actId="571"/>
          <ac:cxnSpMkLst>
            <pc:docMk/>
            <pc:sldMk cId="1404824428" sldId="339"/>
            <ac:cxnSpMk id="192" creationId="{A7120FC0-F61A-9C8F-6080-5BD09585CC41}"/>
          </ac:cxnSpMkLst>
        </pc:cxnChg>
        <pc:cxnChg chg="add mod">
          <ac:chgData name="Tomoyuki Ueda" userId="14975d2eb860b0ea" providerId="LiveId" clId="{9BC51D7F-4CDE-4BC8-8A5E-7CC2B3635E31}" dt="2023-01-19T04:40:56.123" v="488" actId="571"/>
          <ac:cxnSpMkLst>
            <pc:docMk/>
            <pc:sldMk cId="1404824428" sldId="339"/>
            <ac:cxnSpMk id="196" creationId="{4D33796C-50D1-391C-EDB7-98D7C3FCC537}"/>
          </ac:cxnSpMkLst>
        </pc:cxnChg>
      </pc:sldChg>
      <pc:sldChg chg="del">
        <pc:chgData name="Tomoyuki Ueda" userId="14975d2eb860b0ea" providerId="LiveId" clId="{9BC51D7F-4CDE-4BC8-8A5E-7CC2B3635E31}" dt="2023-01-19T03:14:25.088" v="194" actId="47"/>
        <pc:sldMkLst>
          <pc:docMk/>
          <pc:sldMk cId="2574822532" sldId="339"/>
        </pc:sldMkLst>
      </pc:sldChg>
      <pc:sldChg chg="modSp mod">
        <pc:chgData name="Tomoyuki Ueda" userId="14975d2eb860b0ea" providerId="LiveId" clId="{9BC51D7F-4CDE-4BC8-8A5E-7CC2B3635E31}" dt="2023-01-26T02:07:40.389" v="688" actId="20577"/>
        <pc:sldMkLst>
          <pc:docMk/>
          <pc:sldMk cId="3469699729" sldId="340"/>
        </pc:sldMkLst>
        <pc:spChg chg="mod">
          <ac:chgData name="Tomoyuki Ueda" userId="14975d2eb860b0ea" providerId="LiveId" clId="{9BC51D7F-4CDE-4BC8-8A5E-7CC2B3635E31}" dt="2023-01-26T02:07:40.389" v="688" actId="20577"/>
          <ac:spMkLst>
            <pc:docMk/>
            <pc:sldMk cId="3469699729" sldId="340"/>
            <ac:spMk id="2" creationId="{0EC32DB4-459A-0BB6-291D-20F004A6A871}"/>
          </ac:spMkLst>
        </pc:spChg>
      </pc:sldChg>
      <pc:sldChg chg="modNotesTx">
        <pc:chgData name="Tomoyuki Ueda" userId="14975d2eb860b0ea" providerId="LiveId" clId="{9BC51D7F-4CDE-4BC8-8A5E-7CC2B3635E31}" dt="2023-01-19T04:46:19.011" v="579" actId="20577"/>
        <pc:sldMkLst>
          <pc:docMk/>
          <pc:sldMk cId="3133493853" sldId="341"/>
        </pc:sldMkLst>
      </pc:sldChg>
      <pc:sldChg chg="modSp mod">
        <pc:chgData name="Tomoyuki Ueda" userId="14975d2eb860b0ea" providerId="LiveId" clId="{9BC51D7F-4CDE-4BC8-8A5E-7CC2B3635E31}" dt="2023-01-27T02:30:43.937" v="939" actId="27636"/>
        <pc:sldMkLst>
          <pc:docMk/>
          <pc:sldMk cId="2956576060" sldId="342"/>
        </pc:sldMkLst>
        <pc:spChg chg="mod">
          <ac:chgData name="Tomoyuki Ueda" userId="14975d2eb860b0ea" providerId="LiveId" clId="{9BC51D7F-4CDE-4BC8-8A5E-7CC2B3635E31}" dt="2023-01-27T02:30:43.937" v="939" actId="27636"/>
          <ac:spMkLst>
            <pc:docMk/>
            <pc:sldMk cId="2956576060" sldId="342"/>
            <ac:spMk id="3" creationId="{4C34C346-C800-704E-EEF3-7E483C6369F6}"/>
          </ac:spMkLst>
        </pc:spChg>
      </pc:sldChg>
      <pc:sldChg chg="del">
        <pc:chgData name="Tomoyuki Ueda" userId="14975d2eb860b0ea" providerId="LiveId" clId="{9BC51D7F-4CDE-4BC8-8A5E-7CC2B3635E31}" dt="2023-01-19T03:14:25.088" v="194" actId="47"/>
        <pc:sldMkLst>
          <pc:docMk/>
          <pc:sldMk cId="1754201381" sldId="343"/>
        </pc:sldMkLst>
      </pc:sldChg>
      <pc:sldChg chg="addSp delSp modSp add mod">
        <pc:chgData name="Tomoyuki Ueda" userId="14975d2eb860b0ea" providerId="LiveId" clId="{9BC51D7F-4CDE-4BC8-8A5E-7CC2B3635E31}" dt="2023-01-27T02:05:06.795" v="920" actId="1076"/>
        <pc:sldMkLst>
          <pc:docMk/>
          <pc:sldMk cId="3975711592" sldId="343"/>
        </pc:sldMkLst>
        <pc:spChg chg="mod">
          <ac:chgData name="Tomoyuki Ueda" userId="14975d2eb860b0ea" providerId="LiveId" clId="{9BC51D7F-4CDE-4BC8-8A5E-7CC2B3635E31}" dt="2023-01-27T02:05:06.795" v="920" actId="1076"/>
          <ac:spMkLst>
            <pc:docMk/>
            <pc:sldMk cId="3975711592" sldId="343"/>
            <ac:spMk id="5" creationId="{49B9802F-5BC4-26D5-3A46-802FA6728DB3}"/>
          </ac:spMkLst>
        </pc:spChg>
        <pc:spChg chg="add del mod">
          <ac:chgData name="Tomoyuki Ueda" userId="14975d2eb860b0ea" providerId="LiveId" clId="{9BC51D7F-4CDE-4BC8-8A5E-7CC2B3635E31}" dt="2023-01-27T02:02:48.777" v="849" actId="478"/>
          <ac:spMkLst>
            <pc:docMk/>
            <pc:sldMk cId="3975711592" sldId="343"/>
            <ac:spMk id="6" creationId="{3E59B403-254A-19BC-6126-A9A56B8226F7}"/>
          </ac:spMkLst>
        </pc:spChg>
        <pc:spChg chg="add del mod">
          <ac:chgData name="Tomoyuki Ueda" userId="14975d2eb860b0ea" providerId="LiveId" clId="{9BC51D7F-4CDE-4BC8-8A5E-7CC2B3635E31}" dt="2023-01-27T02:02:49.872" v="850" actId="478"/>
          <ac:spMkLst>
            <pc:docMk/>
            <pc:sldMk cId="3975711592" sldId="343"/>
            <ac:spMk id="7" creationId="{E780455C-4FD1-D622-C618-65258C43C412}"/>
          </ac:spMkLst>
        </pc:spChg>
      </pc:sldChg>
      <pc:sldChg chg="modSp add mod">
        <pc:chgData name="Tomoyuki Ueda" userId="14975d2eb860b0ea" providerId="LiveId" clId="{9BC51D7F-4CDE-4BC8-8A5E-7CC2B3635E31}" dt="2023-01-19T05:00:15.456" v="586"/>
        <pc:sldMkLst>
          <pc:docMk/>
          <pc:sldMk cId="1932093725" sldId="344"/>
        </pc:sldMkLst>
        <pc:spChg chg="mod">
          <ac:chgData name="Tomoyuki Ueda" userId="14975d2eb860b0ea" providerId="LiveId" clId="{9BC51D7F-4CDE-4BC8-8A5E-7CC2B3635E31}" dt="2023-01-19T05:00:15.456" v="586"/>
          <ac:spMkLst>
            <pc:docMk/>
            <pc:sldMk cId="1932093725" sldId="344"/>
            <ac:spMk id="2" creationId="{DB9ECCC1-6A48-676A-78B9-FC43576D4F22}"/>
          </ac:spMkLst>
        </pc:spChg>
      </pc:sldChg>
      <pc:sldChg chg="new del">
        <pc:chgData name="Tomoyuki Ueda" userId="14975d2eb860b0ea" providerId="LiveId" clId="{9BC51D7F-4CDE-4BC8-8A5E-7CC2B3635E31}" dt="2023-01-19T04:28:25.602" v="204" actId="47"/>
        <pc:sldMkLst>
          <pc:docMk/>
          <pc:sldMk cId="1952289891" sldId="344"/>
        </pc:sldMkLst>
      </pc:sldChg>
      <pc:sldChg chg="addSp modSp new mod">
        <pc:chgData name="Tomoyuki Ueda" userId="14975d2eb860b0ea" providerId="LiveId" clId="{9BC51D7F-4CDE-4BC8-8A5E-7CC2B3635E31}" dt="2023-01-27T03:59:22.720" v="1447" actId="20577"/>
        <pc:sldMkLst>
          <pc:docMk/>
          <pc:sldMk cId="2766743001" sldId="345"/>
        </pc:sldMkLst>
        <pc:spChg chg="mod">
          <ac:chgData name="Tomoyuki Ueda" userId="14975d2eb860b0ea" providerId="LiveId" clId="{9BC51D7F-4CDE-4BC8-8A5E-7CC2B3635E31}" dt="2023-01-27T03:50:18.699" v="961" actId="20577"/>
          <ac:spMkLst>
            <pc:docMk/>
            <pc:sldMk cId="2766743001" sldId="345"/>
            <ac:spMk id="2" creationId="{13E013DD-201B-804D-11A0-E1C3323E1547}"/>
          </ac:spMkLst>
        </pc:spChg>
        <pc:spChg chg="add mod">
          <ac:chgData name="Tomoyuki Ueda" userId="14975d2eb860b0ea" providerId="LiveId" clId="{9BC51D7F-4CDE-4BC8-8A5E-7CC2B3635E31}" dt="2023-01-27T03:59:22.720" v="1447" actId="20577"/>
          <ac:spMkLst>
            <pc:docMk/>
            <pc:sldMk cId="2766743001" sldId="345"/>
            <ac:spMk id="5" creationId="{4F11DDB9-E986-6C23-314D-CEC99268FFB6}"/>
          </ac:spMkLst>
        </pc:spChg>
      </pc:sldChg>
    </pc:docChg>
  </pc:docChgLst>
  <pc:docChgLst>
    <pc:chgData name="Tomoyuki Ueda" userId="14975d2eb860b0ea" providerId="LiveId" clId="{59E98522-85DE-41D2-B2D5-785E876C0CB1}"/>
    <pc:docChg chg="undo redo custSel addSld delSld modSld sldOrd">
      <pc:chgData name="Tomoyuki Ueda" userId="14975d2eb860b0ea" providerId="LiveId" clId="{59E98522-85DE-41D2-B2D5-785E876C0CB1}" dt="2022-10-12T11:58:29.362" v="2346" actId="47"/>
      <pc:docMkLst>
        <pc:docMk/>
      </pc:docMkLst>
      <pc:sldChg chg="modSp mod modNotesTx">
        <pc:chgData name="Tomoyuki Ueda" userId="14975d2eb860b0ea" providerId="LiveId" clId="{59E98522-85DE-41D2-B2D5-785E876C0CB1}" dt="2022-10-04T05:20:19.375" v="127" actId="20577"/>
        <pc:sldMkLst>
          <pc:docMk/>
          <pc:sldMk cId="0" sldId="258"/>
        </pc:sldMkLst>
        <pc:spChg chg="mod">
          <ac:chgData name="Tomoyuki Ueda" userId="14975d2eb860b0ea" providerId="LiveId" clId="{59E98522-85DE-41D2-B2D5-785E876C0CB1}" dt="2022-09-26T11:26:35.527" v="6" actId="20577"/>
          <ac:spMkLst>
            <pc:docMk/>
            <pc:sldMk cId="0" sldId="258"/>
            <ac:spMk id="132" creationId="{00000000-0000-0000-0000-000000000000}"/>
          </ac:spMkLst>
        </pc:spChg>
      </pc:sldChg>
      <pc:sldChg chg="modNotesTx">
        <pc:chgData name="Tomoyuki Ueda" userId="14975d2eb860b0ea" providerId="LiveId" clId="{59E98522-85DE-41D2-B2D5-785E876C0CB1}" dt="2022-10-11T10:15:37.960" v="1597" actId="20577"/>
        <pc:sldMkLst>
          <pc:docMk/>
          <pc:sldMk cId="1449870643" sldId="307"/>
        </pc:sldMkLst>
      </pc:sldChg>
      <pc:sldChg chg="modSp mod">
        <pc:chgData name="Tomoyuki Ueda" userId="14975d2eb860b0ea" providerId="LiveId" clId="{59E98522-85DE-41D2-B2D5-785E876C0CB1}" dt="2022-10-02T09:26:20.467" v="61" actId="1076"/>
        <pc:sldMkLst>
          <pc:docMk/>
          <pc:sldMk cId="452654123" sldId="308"/>
        </pc:sldMkLst>
        <pc:spChg chg="mod">
          <ac:chgData name="Tomoyuki Ueda" userId="14975d2eb860b0ea" providerId="LiveId" clId="{59E98522-85DE-41D2-B2D5-785E876C0CB1}" dt="2022-10-02T09:26:17.122" v="60" actId="1076"/>
          <ac:spMkLst>
            <pc:docMk/>
            <pc:sldMk cId="452654123" sldId="308"/>
            <ac:spMk id="9" creationId="{4B727DB4-FE2F-C7D9-2AC1-5F6F5EFA1AE3}"/>
          </ac:spMkLst>
        </pc:spChg>
        <pc:picChg chg="mod">
          <ac:chgData name="Tomoyuki Ueda" userId="14975d2eb860b0ea" providerId="LiveId" clId="{59E98522-85DE-41D2-B2D5-785E876C0CB1}" dt="2022-10-02T09:26:20.467" v="61" actId="1076"/>
          <ac:picMkLst>
            <pc:docMk/>
            <pc:sldMk cId="452654123" sldId="308"/>
            <ac:picMk id="6" creationId="{2080369B-414F-B37A-E528-971BBC51F57A}"/>
          </ac:picMkLst>
        </pc:picChg>
      </pc:sldChg>
      <pc:sldChg chg="mod ord modShow">
        <pc:chgData name="Tomoyuki Ueda" userId="14975d2eb860b0ea" providerId="LiveId" clId="{59E98522-85DE-41D2-B2D5-785E876C0CB1}" dt="2022-10-11T01:10:57" v="908"/>
        <pc:sldMkLst>
          <pc:docMk/>
          <pc:sldMk cId="3949470056" sldId="312"/>
        </pc:sldMkLst>
      </pc:sldChg>
      <pc:sldChg chg="modSp mod ord modShow">
        <pc:chgData name="Tomoyuki Ueda" userId="14975d2eb860b0ea" providerId="LiveId" clId="{59E98522-85DE-41D2-B2D5-785E876C0CB1}" dt="2022-10-11T13:40:27.900" v="1603" actId="20577"/>
        <pc:sldMkLst>
          <pc:docMk/>
          <pc:sldMk cId="485999301" sldId="313"/>
        </pc:sldMkLst>
        <pc:spChg chg="mod">
          <ac:chgData name="Tomoyuki Ueda" userId="14975d2eb860b0ea" providerId="LiveId" clId="{59E98522-85DE-41D2-B2D5-785E876C0CB1}" dt="2022-10-11T13:40:27.900" v="1603" actId="20577"/>
          <ac:spMkLst>
            <pc:docMk/>
            <pc:sldMk cId="485999301" sldId="313"/>
            <ac:spMk id="3" creationId="{F369CD55-3C7E-7519-CC1A-6A46D7DA37C7}"/>
          </ac:spMkLst>
        </pc:spChg>
      </pc:sldChg>
      <pc:sldChg chg="addSp delSp modSp mod ord">
        <pc:chgData name="Tomoyuki Ueda" userId="14975d2eb860b0ea" providerId="LiveId" clId="{59E98522-85DE-41D2-B2D5-785E876C0CB1}" dt="2022-10-11T09:21:04.401" v="1056" actId="1076"/>
        <pc:sldMkLst>
          <pc:docMk/>
          <pc:sldMk cId="2690153199" sldId="316"/>
        </pc:sldMkLst>
        <pc:spChg chg="mod">
          <ac:chgData name="Tomoyuki Ueda" userId="14975d2eb860b0ea" providerId="LiveId" clId="{59E98522-85DE-41D2-B2D5-785E876C0CB1}" dt="2022-10-11T09:20:51.435" v="1053" actId="20577"/>
          <ac:spMkLst>
            <pc:docMk/>
            <pc:sldMk cId="2690153199" sldId="316"/>
            <ac:spMk id="3" creationId="{229C0BD4-E2AA-D587-42B8-08AF8CD97728}"/>
          </ac:spMkLst>
        </pc:spChg>
        <pc:spChg chg="add del mod">
          <ac:chgData name="Tomoyuki Ueda" userId="14975d2eb860b0ea" providerId="LiveId" clId="{59E98522-85DE-41D2-B2D5-785E876C0CB1}" dt="2022-10-11T09:19:16.246" v="1030" actId="478"/>
          <ac:spMkLst>
            <pc:docMk/>
            <pc:sldMk cId="2690153199" sldId="316"/>
            <ac:spMk id="6" creationId="{BA7FE486-FD7F-3C4E-C81F-FB45C6CD328A}"/>
          </ac:spMkLst>
        </pc:spChg>
        <pc:spChg chg="add mod">
          <ac:chgData name="Tomoyuki Ueda" userId="14975d2eb860b0ea" providerId="LiveId" clId="{59E98522-85DE-41D2-B2D5-785E876C0CB1}" dt="2022-10-11T09:21:00.650" v="1055" actId="1076"/>
          <ac:spMkLst>
            <pc:docMk/>
            <pc:sldMk cId="2690153199" sldId="316"/>
            <ac:spMk id="7" creationId="{5FF5928B-A780-AB18-4FC0-9B55FB64347E}"/>
          </ac:spMkLst>
        </pc:spChg>
        <pc:spChg chg="add mod">
          <ac:chgData name="Tomoyuki Ueda" userId="14975d2eb860b0ea" providerId="LiveId" clId="{59E98522-85DE-41D2-B2D5-785E876C0CB1}" dt="2022-10-11T09:21:04.401" v="1056" actId="1076"/>
          <ac:spMkLst>
            <pc:docMk/>
            <pc:sldMk cId="2690153199" sldId="316"/>
            <ac:spMk id="8" creationId="{A4DAC06D-6AC4-121E-753A-13A05A10B8B5}"/>
          </ac:spMkLst>
        </pc:spChg>
      </pc:sldChg>
      <pc:sldChg chg="addSp delSp modSp mod modNotesTx">
        <pc:chgData name="Tomoyuki Ueda" userId="14975d2eb860b0ea" providerId="LiveId" clId="{59E98522-85DE-41D2-B2D5-785E876C0CB1}" dt="2022-10-12T11:43:44.826" v="1894" actId="1076"/>
        <pc:sldMkLst>
          <pc:docMk/>
          <pc:sldMk cId="47747725" sldId="320"/>
        </pc:sldMkLst>
        <pc:spChg chg="mod">
          <ac:chgData name="Tomoyuki Ueda" userId="14975d2eb860b0ea" providerId="LiveId" clId="{59E98522-85DE-41D2-B2D5-785E876C0CB1}" dt="2022-10-12T11:39:17.021" v="1721" actId="1076"/>
          <ac:spMkLst>
            <pc:docMk/>
            <pc:sldMk cId="47747725" sldId="320"/>
            <ac:spMk id="3" creationId="{A0F956A5-6F1C-2DCF-29D5-404375D48209}"/>
          </ac:spMkLst>
        </pc:spChg>
        <pc:spChg chg="add del mod">
          <ac:chgData name="Tomoyuki Ueda" userId="14975d2eb860b0ea" providerId="LiveId" clId="{59E98522-85DE-41D2-B2D5-785E876C0CB1}" dt="2022-10-12T11:42:31.013" v="1823" actId="478"/>
          <ac:spMkLst>
            <pc:docMk/>
            <pc:sldMk cId="47747725" sldId="320"/>
            <ac:spMk id="6" creationId="{4748D084-0E24-4B7E-C49F-B61435458C0D}"/>
          </ac:spMkLst>
        </pc:spChg>
        <pc:graphicFrameChg chg="add mod modGraphic">
          <ac:chgData name="Tomoyuki Ueda" userId="14975d2eb860b0ea" providerId="LiveId" clId="{59E98522-85DE-41D2-B2D5-785E876C0CB1}" dt="2022-10-12T11:43:44.826" v="1894" actId="1076"/>
          <ac:graphicFrameMkLst>
            <pc:docMk/>
            <pc:sldMk cId="47747725" sldId="320"/>
            <ac:graphicFrameMk id="7" creationId="{E0FE5913-FC6A-ECDF-6EEA-E6112514DEDE}"/>
          </ac:graphicFrameMkLst>
        </pc:graphicFrameChg>
        <pc:picChg chg="mod">
          <ac:chgData name="Tomoyuki Ueda" userId="14975d2eb860b0ea" providerId="LiveId" clId="{59E98522-85DE-41D2-B2D5-785E876C0CB1}" dt="2022-10-12T11:43:36.829" v="1893" actId="1076"/>
          <ac:picMkLst>
            <pc:docMk/>
            <pc:sldMk cId="47747725" sldId="320"/>
            <ac:picMk id="10" creationId="{E9BBAB27-9E87-740F-C5D6-FCA89A3C3ED7}"/>
          </ac:picMkLst>
        </pc:picChg>
      </pc:sldChg>
      <pc:sldChg chg="modSp mod">
        <pc:chgData name="Tomoyuki Ueda" userId="14975d2eb860b0ea" providerId="LiveId" clId="{59E98522-85DE-41D2-B2D5-785E876C0CB1}" dt="2022-09-26T11:26:54.249" v="45" actId="20577"/>
        <pc:sldMkLst>
          <pc:docMk/>
          <pc:sldMk cId="2327893116" sldId="321"/>
        </pc:sldMkLst>
        <pc:spChg chg="mod">
          <ac:chgData name="Tomoyuki Ueda" userId="14975d2eb860b0ea" providerId="LiveId" clId="{59E98522-85DE-41D2-B2D5-785E876C0CB1}" dt="2022-09-26T11:26:54.249" v="45" actId="20577"/>
          <ac:spMkLst>
            <pc:docMk/>
            <pc:sldMk cId="2327893116" sldId="321"/>
            <ac:spMk id="2" creationId="{00000000-0000-0000-0000-000000000000}"/>
          </ac:spMkLst>
        </pc:spChg>
      </pc:sldChg>
      <pc:sldChg chg="addSp delSp modSp new mod modNotesTx">
        <pc:chgData name="Tomoyuki Ueda" userId="14975d2eb860b0ea" providerId="LiveId" clId="{59E98522-85DE-41D2-B2D5-785E876C0CB1}" dt="2022-10-10T02:24:45.498" v="900" actId="1076"/>
        <pc:sldMkLst>
          <pc:docMk/>
          <pc:sldMk cId="1427314640" sldId="322"/>
        </pc:sldMkLst>
        <pc:spChg chg="mod">
          <ac:chgData name="Tomoyuki Ueda" userId="14975d2eb860b0ea" providerId="LiveId" clId="{59E98522-85DE-41D2-B2D5-785E876C0CB1}" dt="2022-10-10T02:01:21.869" v="350" actId="20577"/>
          <ac:spMkLst>
            <pc:docMk/>
            <pc:sldMk cId="1427314640" sldId="322"/>
            <ac:spMk id="2" creationId="{71CA548A-BB08-DFF3-2041-3E9D4AE5891E}"/>
          </ac:spMkLst>
        </pc:spChg>
        <pc:spChg chg="del">
          <ac:chgData name="Tomoyuki Ueda" userId="14975d2eb860b0ea" providerId="LiveId" clId="{59E98522-85DE-41D2-B2D5-785E876C0CB1}" dt="2022-10-10T02:01:34.934" v="351"/>
          <ac:spMkLst>
            <pc:docMk/>
            <pc:sldMk cId="1427314640" sldId="322"/>
            <ac:spMk id="3" creationId="{92942ED8-287C-1F0F-B620-C7884806D759}"/>
          </ac:spMkLst>
        </pc:spChg>
        <pc:spChg chg="add del mod">
          <ac:chgData name="Tomoyuki Ueda" userId="14975d2eb860b0ea" providerId="LiveId" clId="{59E98522-85DE-41D2-B2D5-785E876C0CB1}" dt="2022-10-10T02:10:39.258" v="356"/>
          <ac:spMkLst>
            <pc:docMk/>
            <pc:sldMk cId="1427314640" sldId="322"/>
            <ac:spMk id="9" creationId="{B1DB912B-FC07-1327-8EC1-831829A0721F}"/>
          </ac:spMkLst>
        </pc:spChg>
        <pc:spChg chg="add mod">
          <ac:chgData name="Tomoyuki Ueda" userId="14975d2eb860b0ea" providerId="LiveId" clId="{59E98522-85DE-41D2-B2D5-785E876C0CB1}" dt="2022-10-10T02:24:42.897" v="899" actId="1076"/>
          <ac:spMkLst>
            <pc:docMk/>
            <pc:sldMk cId="1427314640" sldId="322"/>
            <ac:spMk id="12" creationId="{59597362-9EEE-D097-E5A8-6084283923DA}"/>
          </ac:spMkLst>
        </pc:spChg>
        <pc:spChg chg="add del mod">
          <ac:chgData name="Tomoyuki Ueda" userId="14975d2eb860b0ea" providerId="LiveId" clId="{59E98522-85DE-41D2-B2D5-785E876C0CB1}" dt="2022-10-10T02:24:27.358" v="893"/>
          <ac:spMkLst>
            <pc:docMk/>
            <pc:sldMk cId="1427314640" sldId="322"/>
            <ac:spMk id="14" creationId="{ABC479DE-47FA-1655-1E06-A40DB2383A51}"/>
          </ac:spMkLst>
        </pc:spChg>
        <pc:picChg chg="add del mod">
          <ac:chgData name="Tomoyuki Ueda" userId="14975d2eb860b0ea" providerId="LiveId" clId="{59E98522-85DE-41D2-B2D5-785E876C0CB1}" dt="2022-10-10T02:01:50.116" v="355" actId="478"/>
          <ac:picMkLst>
            <pc:docMk/>
            <pc:sldMk cId="1427314640" sldId="322"/>
            <ac:picMk id="7" creationId="{3E3CE97C-954B-2746-F2F5-596B17D8DB7B}"/>
          </ac:picMkLst>
        </pc:picChg>
        <pc:picChg chg="add del mod">
          <ac:chgData name="Tomoyuki Ueda" userId="14975d2eb860b0ea" providerId="LiveId" clId="{59E98522-85DE-41D2-B2D5-785E876C0CB1}" dt="2022-10-10T02:24:23.682" v="892" actId="478"/>
          <ac:picMkLst>
            <pc:docMk/>
            <pc:sldMk cId="1427314640" sldId="322"/>
            <ac:picMk id="11" creationId="{4011AB1C-4B11-A818-4CA7-D3560B633339}"/>
          </ac:picMkLst>
        </pc:picChg>
        <pc:picChg chg="add mod">
          <ac:chgData name="Tomoyuki Ueda" userId="14975d2eb860b0ea" providerId="LiveId" clId="{59E98522-85DE-41D2-B2D5-785E876C0CB1}" dt="2022-10-10T02:24:45.498" v="900" actId="1076"/>
          <ac:picMkLst>
            <pc:docMk/>
            <pc:sldMk cId="1427314640" sldId="322"/>
            <ac:picMk id="16" creationId="{D53D80D3-17AE-06CB-C403-7C453C5C536A}"/>
          </ac:picMkLst>
        </pc:picChg>
      </pc:sldChg>
      <pc:sldChg chg="addSp delSp modSp new mod modNotesTx">
        <pc:chgData name="Tomoyuki Ueda" userId="14975d2eb860b0ea" providerId="LiveId" clId="{59E98522-85DE-41D2-B2D5-785E876C0CB1}" dt="2022-10-12T11:54:04.286" v="2061" actId="20577"/>
        <pc:sldMkLst>
          <pc:docMk/>
          <pc:sldMk cId="752985223" sldId="323"/>
        </pc:sldMkLst>
        <pc:spChg chg="mod">
          <ac:chgData name="Tomoyuki Ueda" userId="14975d2eb860b0ea" providerId="LiveId" clId="{59E98522-85DE-41D2-B2D5-785E876C0CB1}" dt="2022-10-11T09:35:53.760" v="1196" actId="20577"/>
          <ac:spMkLst>
            <pc:docMk/>
            <pc:sldMk cId="752985223" sldId="323"/>
            <ac:spMk id="2" creationId="{91BDB35C-F158-2D06-74C1-4E153F093499}"/>
          </ac:spMkLst>
        </pc:spChg>
        <pc:spChg chg="mod">
          <ac:chgData name="Tomoyuki Ueda" userId="14975d2eb860b0ea" providerId="LiveId" clId="{59E98522-85DE-41D2-B2D5-785E876C0CB1}" dt="2022-10-12T11:54:04.286" v="2061" actId="20577"/>
          <ac:spMkLst>
            <pc:docMk/>
            <pc:sldMk cId="752985223" sldId="323"/>
            <ac:spMk id="3" creationId="{9F0F414B-8BB0-AF76-E72F-CB259132FBBD}"/>
          </ac:spMkLst>
        </pc:spChg>
        <pc:spChg chg="add del mod">
          <ac:chgData name="Tomoyuki Ueda" userId="14975d2eb860b0ea" providerId="LiveId" clId="{59E98522-85DE-41D2-B2D5-785E876C0CB1}" dt="2022-10-11T09:36:00.598" v="1198"/>
          <ac:spMkLst>
            <pc:docMk/>
            <pc:sldMk cId="752985223" sldId="323"/>
            <ac:spMk id="6" creationId="{ADEB7D3A-46F6-66F7-883A-195F36590E12}"/>
          </ac:spMkLst>
        </pc:spChg>
      </pc:sldChg>
      <pc:sldChg chg="addSp delSp modSp mod modNotesTx">
        <pc:chgData name="Tomoyuki Ueda" userId="14975d2eb860b0ea" providerId="LiveId" clId="{59E98522-85DE-41D2-B2D5-785E876C0CB1}" dt="2022-10-12T11:58:25.321" v="2345" actId="1076"/>
        <pc:sldMkLst>
          <pc:docMk/>
          <pc:sldMk cId="927767479" sldId="326"/>
        </pc:sldMkLst>
        <pc:spChg chg="mod">
          <ac:chgData name="Tomoyuki Ueda" userId="14975d2eb860b0ea" providerId="LiveId" clId="{59E98522-85DE-41D2-B2D5-785E876C0CB1}" dt="2022-10-12T11:55:14.162" v="2142" actId="20577"/>
          <ac:spMkLst>
            <pc:docMk/>
            <pc:sldMk cId="927767479" sldId="326"/>
            <ac:spMk id="2" creationId="{EF41CBA1-EB67-4D98-CFD3-27ED4343D9F1}"/>
          </ac:spMkLst>
        </pc:spChg>
        <pc:spChg chg="add del mod">
          <ac:chgData name="Tomoyuki Ueda" userId="14975d2eb860b0ea" providerId="LiveId" clId="{59E98522-85DE-41D2-B2D5-785E876C0CB1}" dt="2022-10-12T11:55:28.826" v="2145" actId="478"/>
          <ac:spMkLst>
            <pc:docMk/>
            <pc:sldMk cId="927767479" sldId="326"/>
            <ac:spMk id="5" creationId="{C865C93D-75E5-C7CE-B0F9-43C84846AA63}"/>
          </ac:spMkLst>
        </pc:spChg>
        <pc:spChg chg="add del mod">
          <ac:chgData name="Tomoyuki Ueda" userId="14975d2eb860b0ea" providerId="LiveId" clId="{59E98522-85DE-41D2-B2D5-785E876C0CB1}" dt="2022-10-12T11:58:15.154" v="2343" actId="478"/>
          <ac:spMkLst>
            <pc:docMk/>
            <pc:sldMk cId="927767479" sldId="326"/>
            <ac:spMk id="7" creationId="{7525A395-A6EF-D93C-9EC1-625A1D752A86}"/>
          </ac:spMkLst>
        </pc:spChg>
        <pc:spChg chg="add mod">
          <ac:chgData name="Tomoyuki Ueda" userId="14975d2eb860b0ea" providerId="LiveId" clId="{59E98522-85DE-41D2-B2D5-785E876C0CB1}" dt="2022-10-12T11:58:25.321" v="2345" actId="1076"/>
          <ac:spMkLst>
            <pc:docMk/>
            <pc:sldMk cId="927767479" sldId="326"/>
            <ac:spMk id="8" creationId="{46778066-80A5-D99A-2357-E46480813C10}"/>
          </ac:spMkLst>
        </pc:spChg>
        <pc:picChg chg="add del mod">
          <ac:chgData name="Tomoyuki Ueda" userId="14975d2eb860b0ea" providerId="LiveId" clId="{59E98522-85DE-41D2-B2D5-785E876C0CB1}" dt="2022-10-12T11:57:59.851" v="2340" actId="1076"/>
          <ac:picMkLst>
            <pc:docMk/>
            <pc:sldMk cId="927767479" sldId="326"/>
            <ac:picMk id="6" creationId="{9536E7FB-7345-7EA7-1A68-9E987D832472}"/>
          </ac:picMkLst>
        </pc:picChg>
      </pc:sldChg>
      <pc:sldChg chg="modSp new del mod ord">
        <pc:chgData name="Tomoyuki Ueda" userId="14975d2eb860b0ea" providerId="LiveId" clId="{59E98522-85DE-41D2-B2D5-785E876C0CB1}" dt="2022-10-12T11:58:29.362" v="2346" actId="47"/>
        <pc:sldMkLst>
          <pc:docMk/>
          <pc:sldMk cId="1597637331" sldId="327"/>
        </pc:sldMkLst>
        <pc:spChg chg="mod">
          <ac:chgData name="Tomoyuki Ueda" userId="14975d2eb860b0ea" providerId="LiveId" clId="{59E98522-85DE-41D2-B2D5-785E876C0CB1}" dt="2022-10-12T11:57:33.090" v="2334" actId="20577"/>
          <ac:spMkLst>
            <pc:docMk/>
            <pc:sldMk cId="1597637331" sldId="327"/>
            <ac:spMk id="3" creationId="{2B1AB303-A4C2-AA4A-37C9-1ED47DC13310}"/>
          </ac:spMkLst>
        </pc:spChg>
      </pc:sldChg>
      <pc:sldChg chg="new del">
        <pc:chgData name="Tomoyuki Ueda" userId="14975d2eb860b0ea" providerId="LiveId" clId="{59E98522-85DE-41D2-B2D5-785E876C0CB1}" dt="2022-10-12T11:55:46.795" v="2150" actId="680"/>
        <pc:sldMkLst>
          <pc:docMk/>
          <pc:sldMk cId="3199486043" sldId="327"/>
        </pc:sldMkLst>
      </pc:sldChg>
      <pc:sldChg chg="modSp add del mod">
        <pc:chgData name="Tomoyuki Ueda" userId="14975d2eb860b0ea" providerId="LiveId" clId="{59E98522-85DE-41D2-B2D5-785E876C0CB1}" dt="2022-10-12T11:54:50.364" v="2106" actId="47"/>
        <pc:sldMkLst>
          <pc:docMk/>
          <pc:sldMk cId="3613761295" sldId="327"/>
        </pc:sldMkLst>
        <pc:spChg chg="mod">
          <ac:chgData name="Tomoyuki Ueda" userId="14975d2eb860b0ea" providerId="LiveId" clId="{59E98522-85DE-41D2-B2D5-785E876C0CB1}" dt="2022-10-12T11:54:43.060" v="2105" actId="20577"/>
          <ac:spMkLst>
            <pc:docMk/>
            <pc:sldMk cId="3613761295" sldId="327"/>
            <ac:spMk id="12" creationId="{59597362-9EEE-D097-E5A8-6084283923DA}"/>
          </ac:spMkLst>
        </pc:spChg>
      </pc:sldChg>
    </pc:docChg>
  </pc:docChgLst>
  <pc:docChgLst>
    <pc:chgData name="Tomoyuki Ueda" userId="14975d2eb860b0ea" providerId="LiveId" clId="{99893678-1379-4BDE-B9CA-8D05CF787A1E}"/>
    <pc:docChg chg="custSel modSld">
      <pc:chgData name="Tomoyuki Ueda" userId="14975d2eb860b0ea" providerId="LiveId" clId="{99893678-1379-4BDE-B9CA-8D05CF787A1E}" dt="2022-09-14T08:10:25.275" v="60" actId="20577"/>
      <pc:docMkLst>
        <pc:docMk/>
      </pc:docMkLst>
      <pc:sldChg chg="delSp modSp mod">
        <pc:chgData name="Tomoyuki Ueda" userId="14975d2eb860b0ea" providerId="LiveId" clId="{99893678-1379-4BDE-B9CA-8D05CF787A1E}" dt="2022-09-14T08:10:25.275" v="60" actId="20577"/>
        <pc:sldMkLst>
          <pc:docMk/>
          <pc:sldMk cId="763606013" sldId="286"/>
        </pc:sldMkLst>
        <pc:spChg chg="mod">
          <ac:chgData name="Tomoyuki Ueda" userId="14975d2eb860b0ea" providerId="LiveId" clId="{99893678-1379-4BDE-B9CA-8D05CF787A1E}" dt="2022-09-14T08:10:25.275" v="60" actId="20577"/>
          <ac:spMkLst>
            <pc:docMk/>
            <pc:sldMk cId="763606013" sldId="286"/>
            <ac:spMk id="2" creationId="{E4A27999-7B45-F87C-BF00-398D82C36403}"/>
          </ac:spMkLst>
        </pc:spChg>
        <pc:cxnChg chg="del mod">
          <ac:chgData name="Tomoyuki Ueda" userId="14975d2eb860b0ea" providerId="LiveId" clId="{99893678-1379-4BDE-B9CA-8D05CF787A1E}" dt="2022-09-14T08:09:15.719" v="0" actId="478"/>
          <ac:cxnSpMkLst>
            <pc:docMk/>
            <pc:sldMk cId="763606013" sldId="286"/>
            <ac:cxnSpMk id="4" creationId="{CCAC38AE-1A64-F547-88E5-3CC39526251D}"/>
          </ac:cxnSpMkLst>
        </pc:cxnChg>
      </pc:sldChg>
    </pc:docChg>
  </pc:docChgLst>
  <pc:docChgLst>
    <pc:chgData name="Tomoyuki Ueda" userId="14975d2eb860b0ea" providerId="LiveId" clId="{05B7E417-2908-4574-BBA1-C82E61A2FA98}"/>
    <pc:docChg chg="undo redo custSel addSld delSld modSld sldOrd">
      <pc:chgData name="Tomoyuki Ueda" userId="14975d2eb860b0ea" providerId="LiveId" clId="{05B7E417-2908-4574-BBA1-C82E61A2FA98}" dt="2022-09-16T02:05:32.974" v="1741" actId="1076"/>
      <pc:docMkLst>
        <pc:docMk/>
      </pc:docMkLst>
      <pc:sldChg chg="del mod ord modShow">
        <pc:chgData name="Tomoyuki Ueda" userId="14975d2eb860b0ea" providerId="LiveId" clId="{05B7E417-2908-4574-BBA1-C82E61A2FA98}" dt="2022-09-15T06:36:56.432" v="852" actId="47"/>
        <pc:sldMkLst>
          <pc:docMk/>
          <pc:sldMk cId="2527520544" sldId="270"/>
        </pc:sldMkLst>
      </pc:sldChg>
      <pc:sldChg chg="modSp mod">
        <pc:chgData name="Tomoyuki Ueda" userId="14975d2eb860b0ea" providerId="LiveId" clId="{05B7E417-2908-4574-BBA1-C82E61A2FA98}" dt="2022-09-13T04:04:26.807" v="132" actId="1076"/>
        <pc:sldMkLst>
          <pc:docMk/>
          <pc:sldMk cId="763606013" sldId="286"/>
        </pc:sldMkLst>
        <pc:spChg chg="mod">
          <ac:chgData name="Tomoyuki Ueda" userId="14975d2eb860b0ea" providerId="LiveId" clId="{05B7E417-2908-4574-BBA1-C82E61A2FA98}" dt="2022-09-13T04:04:12.500" v="129" actId="1076"/>
          <ac:spMkLst>
            <pc:docMk/>
            <pc:sldMk cId="763606013" sldId="286"/>
            <ac:spMk id="18" creationId="{25DB80F2-E8A7-144E-47F3-100781F648AF}"/>
          </ac:spMkLst>
        </pc:spChg>
        <pc:spChg chg="mod">
          <ac:chgData name="Tomoyuki Ueda" userId="14975d2eb860b0ea" providerId="LiveId" clId="{05B7E417-2908-4574-BBA1-C82E61A2FA98}" dt="2022-09-13T04:04:26.807" v="132" actId="1076"/>
          <ac:spMkLst>
            <pc:docMk/>
            <pc:sldMk cId="763606013" sldId="286"/>
            <ac:spMk id="19" creationId="{03629C0A-6455-D011-149B-F5BF64991FAC}"/>
          </ac:spMkLst>
        </pc:spChg>
        <pc:picChg chg="mod">
          <ac:chgData name="Tomoyuki Ueda" userId="14975d2eb860b0ea" providerId="LiveId" clId="{05B7E417-2908-4574-BBA1-C82E61A2FA98}" dt="2022-09-13T04:04:26.807" v="132" actId="1076"/>
          <ac:picMkLst>
            <pc:docMk/>
            <pc:sldMk cId="763606013" sldId="286"/>
            <ac:picMk id="15" creationId="{074A63D9-8951-9BA5-7A3E-0E6753119578}"/>
          </ac:picMkLst>
        </pc:picChg>
        <pc:picChg chg="mod">
          <ac:chgData name="Tomoyuki Ueda" userId="14975d2eb860b0ea" providerId="LiveId" clId="{05B7E417-2908-4574-BBA1-C82E61A2FA98}" dt="2022-09-13T04:04:12.500" v="129" actId="1076"/>
          <ac:picMkLst>
            <pc:docMk/>
            <pc:sldMk cId="763606013" sldId="286"/>
            <ac:picMk id="17" creationId="{BEF142A9-8E86-4229-9BD6-62788B8CCB30}"/>
          </ac:picMkLst>
        </pc:picChg>
        <pc:cxnChg chg="mod">
          <ac:chgData name="Tomoyuki Ueda" userId="14975d2eb860b0ea" providerId="LiveId" clId="{05B7E417-2908-4574-BBA1-C82E61A2FA98}" dt="2022-09-13T04:04:15.190" v="131" actId="14100"/>
          <ac:cxnSpMkLst>
            <pc:docMk/>
            <pc:sldMk cId="763606013" sldId="286"/>
            <ac:cxnSpMk id="4" creationId="{CCAC38AE-1A64-F547-88E5-3CC39526251D}"/>
          </ac:cxnSpMkLst>
        </pc:cxnChg>
        <pc:cxnChg chg="mod">
          <ac:chgData name="Tomoyuki Ueda" userId="14975d2eb860b0ea" providerId="LiveId" clId="{05B7E417-2908-4574-BBA1-C82E61A2FA98}" dt="2022-09-13T04:04:12.500" v="129" actId="1076"/>
          <ac:cxnSpMkLst>
            <pc:docMk/>
            <pc:sldMk cId="763606013" sldId="286"/>
            <ac:cxnSpMk id="21" creationId="{18B940AC-A11D-CD79-E315-DE6D2F5D9E69}"/>
          </ac:cxnSpMkLst>
        </pc:cxnChg>
        <pc:cxnChg chg="mod">
          <ac:chgData name="Tomoyuki Ueda" userId="14975d2eb860b0ea" providerId="LiveId" clId="{05B7E417-2908-4574-BBA1-C82E61A2FA98}" dt="2022-09-13T04:04:26.807" v="132" actId="1076"/>
          <ac:cxnSpMkLst>
            <pc:docMk/>
            <pc:sldMk cId="763606013" sldId="286"/>
            <ac:cxnSpMk id="22" creationId="{3CE96705-7BEA-FAD0-DF67-48E2D6F1C364}"/>
          </ac:cxnSpMkLst>
        </pc:cxnChg>
        <pc:cxnChg chg="mod">
          <ac:chgData name="Tomoyuki Ueda" userId="14975d2eb860b0ea" providerId="LiveId" clId="{05B7E417-2908-4574-BBA1-C82E61A2FA98}" dt="2022-09-13T04:04:26.807" v="132" actId="1076"/>
          <ac:cxnSpMkLst>
            <pc:docMk/>
            <pc:sldMk cId="763606013" sldId="286"/>
            <ac:cxnSpMk id="63" creationId="{B08C441F-1AFA-98DB-48A9-9740FA01BD60}"/>
          </ac:cxnSpMkLst>
        </pc:cxnChg>
      </pc:sldChg>
      <pc:sldChg chg="del">
        <pc:chgData name="Tomoyuki Ueda" userId="14975d2eb860b0ea" providerId="LiveId" clId="{05B7E417-2908-4574-BBA1-C82E61A2FA98}" dt="2022-09-13T04:02:34.022" v="125" actId="47"/>
        <pc:sldMkLst>
          <pc:docMk/>
          <pc:sldMk cId="2606948794" sldId="287"/>
        </pc:sldMkLst>
      </pc:sldChg>
      <pc:sldChg chg="del">
        <pc:chgData name="Tomoyuki Ueda" userId="14975d2eb860b0ea" providerId="LiveId" clId="{05B7E417-2908-4574-BBA1-C82E61A2FA98}" dt="2022-09-13T04:00:42.723" v="89" actId="47"/>
        <pc:sldMkLst>
          <pc:docMk/>
          <pc:sldMk cId="1768887225" sldId="291"/>
        </pc:sldMkLst>
      </pc:sldChg>
      <pc:sldChg chg="addSp delSp modSp mod modNotesTx">
        <pc:chgData name="Tomoyuki Ueda" userId="14975d2eb860b0ea" providerId="LiveId" clId="{05B7E417-2908-4574-BBA1-C82E61A2FA98}" dt="2022-09-15T10:15:48.778" v="1141" actId="20577"/>
        <pc:sldMkLst>
          <pc:docMk/>
          <pc:sldMk cId="2722878724" sldId="292"/>
        </pc:sldMkLst>
        <pc:spChg chg="del mod">
          <ac:chgData name="Tomoyuki Ueda" userId="14975d2eb860b0ea" providerId="LiveId" clId="{05B7E417-2908-4574-BBA1-C82E61A2FA98}" dt="2022-09-13T03:55:20.230" v="21" actId="478"/>
          <ac:spMkLst>
            <pc:docMk/>
            <pc:sldMk cId="2722878724" sldId="292"/>
            <ac:spMk id="5" creationId="{42B4941A-4432-91DA-0EA3-A4B8AE805C4B}"/>
          </ac:spMkLst>
        </pc:spChg>
        <pc:spChg chg="add mod">
          <ac:chgData name="Tomoyuki Ueda" userId="14975d2eb860b0ea" providerId="LiveId" clId="{05B7E417-2908-4574-BBA1-C82E61A2FA98}" dt="2022-09-13T03:58:10.102" v="53" actId="1076"/>
          <ac:spMkLst>
            <pc:docMk/>
            <pc:sldMk cId="2722878724" sldId="292"/>
            <ac:spMk id="6" creationId="{DDF93DFE-81D7-7404-8006-98FBD0B3854E}"/>
          </ac:spMkLst>
        </pc:spChg>
        <pc:spChg chg="del mod">
          <ac:chgData name="Tomoyuki Ueda" userId="14975d2eb860b0ea" providerId="LiveId" clId="{05B7E417-2908-4574-BBA1-C82E61A2FA98}" dt="2022-09-13T03:55:18.605" v="19" actId="478"/>
          <ac:spMkLst>
            <pc:docMk/>
            <pc:sldMk cId="2722878724" sldId="292"/>
            <ac:spMk id="7" creationId="{FEBE1447-8D04-B1B1-EF0F-13D4D06795FF}"/>
          </ac:spMkLst>
        </pc:spChg>
        <pc:spChg chg="mod">
          <ac:chgData name="Tomoyuki Ueda" userId="14975d2eb860b0ea" providerId="LiveId" clId="{05B7E417-2908-4574-BBA1-C82E61A2FA98}" dt="2022-09-13T03:58:19.622" v="54" actId="1076"/>
          <ac:spMkLst>
            <pc:docMk/>
            <pc:sldMk cId="2722878724" sldId="292"/>
            <ac:spMk id="8" creationId="{A8870023-0A7C-AFE2-5FE7-BC1EBBED39A1}"/>
          </ac:spMkLst>
        </pc:spChg>
        <pc:spChg chg="add mod">
          <ac:chgData name="Tomoyuki Ueda" userId="14975d2eb860b0ea" providerId="LiveId" clId="{05B7E417-2908-4574-BBA1-C82E61A2FA98}" dt="2022-09-13T03:58:10.102" v="53" actId="1076"/>
          <ac:spMkLst>
            <pc:docMk/>
            <pc:sldMk cId="2722878724" sldId="292"/>
            <ac:spMk id="9" creationId="{6402AB5A-676A-105E-CEDB-278F88D433C2}"/>
          </ac:spMkLst>
        </pc:spChg>
        <pc:spChg chg="mod">
          <ac:chgData name="Tomoyuki Ueda" userId="14975d2eb860b0ea" providerId="LiveId" clId="{05B7E417-2908-4574-BBA1-C82E61A2FA98}" dt="2022-09-13T03:58:28.146" v="55" actId="1076"/>
          <ac:spMkLst>
            <pc:docMk/>
            <pc:sldMk cId="2722878724" sldId="292"/>
            <ac:spMk id="12" creationId="{F427F326-F17F-3179-DC69-8BD56357B5FB}"/>
          </ac:spMkLst>
        </pc:spChg>
        <pc:spChg chg="mod">
          <ac:chgData name="Tomoyuki Ueda" userId="14975d2eb860b0ea" providerId="LiveId" clId="{05B7E417-2908-4574-BBA1-C82E61A2FA98}" dt="2022-09-15T05:21:22.874" v="181" actId="14100"/>
          <ac:spMkLst>
            <pc:docMk/>
            <pc:sldMk cId="2722878724" sldId="292"/>
            <ac:spMk id="13" creationId="{8A18E0A5-4A23-6EAC-CD1C-4ACBC5DB187F}"/>
          </ac:spMkLst>
        </pc:spChg>
        <pc:spChg chg="mod">
          <ac:chgData name="Tomoyuki Ueda" userId="14975d2eb860b0ea" providerId="LiveId" clId="{05B7E417-2908-4574-BBA1-C82E61A2FA98}" dt="2022-09-13T03:58:19.622" v="54" actId="1076"/>
          <ac:spMkLst>
            <pc:docMk/>
            <pc:sldMk cId="2722878724" sldId="292"/>
            <ac:spMk id="28" creationId="{D6908B39-FE3C-A728-16A2-89F97E0BE267}"/>
          </ac:spMkLst>
        </pc:spChg>
        <pc:picChg chg="add mod">
          <ac:chgData name="Tomoyuki Ueda" userId="14975d2eb860b0ea" providerId="LiveId" clId="{05B7E417-2908-4574-BBA1-C82E61A2FA98}" dt="2022-09-13T03:58:10.102" v="53" actId="1076"/>
          <ac:picMkLst>
            <pc:docMk/>
            <pc:sldMk cId="2722878724" sldId="292"/>
            <ac:picMk id="3" creationId="{1961F445-8D22-D40C-E9BE-5FA463969E4D}"/>
          </ac:picMkLst>
        </pc:picChg>
        <pc:picChg chg="mod">
          <ac:chgData name="Tomoyuki Ueda" userId="14975d2eb860b0ea" providerId="LiveId" clId="{05B7E417-2908-4574-BBA1-C82E61A2FA98}" dt="2022-09-13T03:58:19.622" v="54" actId="1076"/>
          <ac:picMkLst>
            <pc:docMk/>
            <pc:sldMk cId="2722878724" sldId="292"/>
            <ac:picMk id="4" creationId="{738E3BA2-A525-9A28-BBF7-F7AFE839A989}"/>
          </ac:picMkLst>
        </pc:picChg>
        <pc:picChg chg="mod">
          <ac:chgData name="Tomoyuki Ueda" userId="14975d2eb860b0ea" providerId="LiveId" clId="{05B7E417-2908-4574-BBA1-C82E61A2FA98}" dt="2022-09-13T03:58:28.146" v="55" actId="1076"/>
          <ac:picMkLst>
            <pc:docMk/>
            <pc:sldMk cId="2722878724" sldId="292"/>
            <ac:picMk id="10" creationId="{0A71A996-6C24-157F-32D5-8162ED03B8C6}"/>
          </ac:picMkLst>
        </pc:picChg>
        <pc:picChg chg="mod">
          <ac:chgData name="Tomoyuki Ueda" userId="14975d2eb860b0ea" providerId="LiveId" clId="{05B7E417-2908-4574-BBA1-C82E61A2FA98}" dt="2022-09-13T03:58:28.146" v="55" actId="1076"/>
          <ac:picMkLst>
            <pc:docMk/>
            <pc:sldMk cId="2722878724" sldId="292"/>
            <ac:picMk id="11" creationId="{D0389252-0A19-F898-747B-4CBCF164F2B2}"/>
          </ac:picMkLst>
        </pc:picChg>
        <pc:picChg chg="del mod">
          <ac:chgData name="Tomoyuki Ueda" userId="14975d2eb860b0ea" providerId="LiveId" clId="{05B7E417-2908-4574-BBA1-C82E61A2FA98}" dt="2022-09-13T03:55:19.136" v="20" actId="478"/>
          <ac:picMkLst>
            <pc:docMk/>
            <pc:sldMk cId="2722878724" sldId="292"/>
            <ac:picMk id="35" creationId="{22E9EC0A-4667-BCF6-E610-CEA2B0A46F16}"/>
          </ac:picMkLst>
        </pc:picChg>
        <pc:cxnChg chg="mod">
          <ac:chgData name="Tomoyuki Ueda" userId="14975d2eb860b0ea" providerId="LiveId" clId="{05B7E417-2908-4574-BBA1-C82E61A2FA98}" dt="2022-09-13T03:58:31.391" v="56" actId="1076"/>
          <ac:cxnSpMkLst>
            <pc:docMk/>
            <pc:sldMk cId="2722878724" sldId="292"/>
            <ac:cxnSpMk id="14" creationId="{82B15B9B-3D9E-EC46-30CE-4EB2802D19FE}"/>
          </ac:cxnSpMkLst>
        </pc:cxnChg>
      </pc:sldChg>
      <pc:sldChg chg="del">
        <pc:chgData name="Tomoyuki Ueda" userId="14975d2eb860b0ea" providerId="LiveId" clId="{05B7E417-2908-4574-BBA1-C82E61A2FA98}" dt="2022-09-13T04:00:47.222" v="91" actId="47"/>
        <pc:sldMkLst>
          <pc:docMk/>
          <pc:sldMk cId="3632798575" sldId="293"/>
        </pc:sldMkLst>
      </pc:sldChg>
      <pc:sldChg chg="del">
        <pc:chgData name="Tomoyuki Ueda" userId="14975d2eb860b0ea" providerId="LiveId" clId="{05B7E417-2908-4574-BBA1-C82E61A2FA98}" dt="2022-09-13T04:01:51.617" v="106" actId="47"/>
        <pc:sldMkLst>
          <pc:docMk/>
          <pc:sldMk cId="1258444533" sldId="306"/>
        </pc:sldMkLst>
      </pc:sldChg>
      <pc:sldChg chg="addSp delSp modSp mod">
        <pc:chgData name="Tomoyuki Ueda" userId="14975d2eb860b0ea" providerId="LiveId" clId="{05B7E417-2908-4574-BBA1-C82E61A2FA98}" dt="2022-09-16T02:05:32.974" v="1741" actId="1076"/>
        <pc:sldMkLst>
          <pc:docMk/>
          <pc:sldMk cId="1449870643" sldId="307"/>
        </pc:sldMkLst>
        <pc:spChg chg="mod">
          <ac:chgData name="Tomoyuki Ueda" userId="14975d2eb860b0ea" providerId="LiveId" clId="{05B7E417-2908-4574-BBA1-C82E61A2FA98}" dt="2022-09-13T04:02:14.634" v="123" actId="20577"/>
          <ac:spMkLst>
            <pc:docMk/>
            <pc:sldMk cId="1449870643" sldId="307"/>
            <ac:spMk id="2" creationId="{84E50FF1-E297-05EA-465D-5F048981BF93}"/>
          </ac:spMkLst>
        </pc:spChg>
        <pc:spChg chg="mod">
          <ac:chgData name="Tomoyuki Ueda" userId="14975d2eb860b0ea" providerId="LiveId" clId="{05B7E417-2908-4574-BBA1-C82E61A2FA98}" dt="2022-09-16T02:05:01.994" v="1721" actId="20577"/>
          <ac:spMkLst>
            <pc:docMk/>
            <pc:sldMk cId="1449870643" sldId="307"/>
            <ac:spMk id="3" creationId="{38760D50-D762-5BF2-D9D9-D35D5D574F1E}"/>
          </ac:spMkLst>
        </pc:spChg>
        <pc:spChg chg="mod">
          <ac:chgData name="Tomoyuki Ueda" userId="14975d2eb860b0ea" providerId="LiveId" clId="{05B7E417-2908-4574-BBA1-C82E61A2FA98}" dt="2022-09-15T10:17:24.955" v="1172" actId="1076"/>
          <ac:spMkLst>
            <pc:docMk/>
            <pc:sldMk cId="1449870643" sldId="307"/>
            <ac:spMk id="6" creationId="{2841F680-2B57-C731-B732-FF1720B3F0D3}"/>
          </ac:spMkLst>
        </pc:spChg>
        <pc:spChg chg="add del">
          <ac:chgData name="Tomoyuki Ueda" userId="14975d2eb860b0ea" providerId="LiveId" clId="{05B7E417-2908-4574-BBA1-C82E61A2FA98}" dt="2022-09-16T02:05:07.248" v="1723" actId="22"/>
          <ac:spMkLst>
            <pc:docMk/>
            <pc:sldMk cId="1449870643" sldId="307"/>
            <ac:spMk id="20" creationId="{7DCE28A7-6BC0-3E42-C937-A400A960CAC3}"/>
          </ac:spMkLst>
        </pc:spChg>
        <pc:spChg chg="add mod">
          <ac:chgData name="Tomoyuki Ueda" userId="14975d2eb860b0ea" providerId="LiveId" clId="{05B7E417-2908-4574-BBA1-C82E61A2FA98}" dt="2022-09-16T02:05:32.974" v="1741" actId="1076"/>
          <ac:spMkLst>
            <pc:docMk/>
            <pc:sldMk cId="1449870643" sldId="307"/>
            <ac:spMk id="23" creationId="{2AC616A1-00ED-C62B-A086-EA2CF9855931}"/>
          </ac:spMkLst>
        </pc:spChg>
      </pc:sldChg>
      <pc:sldChg chg="addSp delSp modSp add mod modNotesTx">
        <pc:chgData name="Tomoyuki Ueda" userId="14975d2eb860b0ea" providerId="LiveId" clId="{05B7E417-2908-4574-BBA1-C82E61A2FA98}" dt="2022-09-15T10:08:02.586" v="988" actId="20577"/>
        <pc:sldMkLst>
          <pc:docMk/>
          <pc:sldMk cId="3080416479" sldId="309"/>
        </pc:sldMkLst>
        <pc:spChg chg="add mod">
          <ac:chgData name="Tomoyuki Ueda" userId="14975d2eb860b0ea" providerId="LiveId" clId="{05B7E417-2908-4574-BBA1-C82E61A2FA98}" dt="2022-09-15T05:21:27.488" v="183"/>
          <ac:spMkLst>
            <pc:docMk/>
            <pc:sldMk cId="3080416479" sldId="309"/>
            <ac:spMk id="4" creationId="{EC358CC7-ED30-07BD-681C-0B111FB9FCB4}"/>
          </ac:spMkLst>
        </pc:spChg>
        <pc:spChg chg="mod">
          <ac:chgData name="Tomoyuki Ueda" userId="14975d2eb860b0ea" providerId="LiveId" clId="{05B7E417-2908-4574-BBA1-C82E61A2FA98}" dt="2022-09-13T04:00:25.758" v="87" actId="20577"/>
          <ac:spMkLst>
            <pc:docMk/>
            <pc:sldMk cId="3080416479" sldId="309"/>
            <ac:spMk id="8" creationId="{A8870023-0A7C-AFE2-5FE7-BC1EBBED39A1}"/>
          </ac:spMkLst>
        </pc:spChg>
        <pc:spChg chg="del">
          <ac:chgData name="Tomoyuki Ueda" userId="14975d2eb860b0ea" providerId="LiveId" clId="{05B7E417-2908-4574-BBA1-C82E61A2FA98}" dt="2022-09-15T05:21:27.195" v="182" actId="478"/>
          <ac:spMkLst>
            <pc:docMk/>
            <pc:sldMk cId="3080416479" sldId="309"/>
            <ac:spMk id="13" creationId="{8A18E0A5-4A23-6EAC-CD1C-4ACBC5DB187F}"/>
          </ac:spMkLst>
        </pc:spChg>
        <pc:spChg chg="mod">
          <ac:chgData name="Tomoyuki Ueda" userId="14975d2eb860b0ea" providerId="LiveId" clId="{05B7E417-2908-4574-BBA1-C82E61A2FA98}" dt="2022-09-13T04:00:36.607" v="88" actId="208"/>
          <ac:spMkLst>
            <pc:docMk/>
            <pc:sldMk cId="3080416479" sldId="309"/>
            <ac:spMk id="28" creationId="{D6908B39-FE3C-A728-16A2-89F97E0BE267}"/>
          </ac:spMkLst>
        </pc:spChg>
        <pc:picChg chg="del">
          <ac:chgData name="Tomoyuki Ueda" userId="14975d2eb860b0ea" providerId="LiveId" clId="{05B7E417-2908-4574-BBA1-C82E61A2FA98}" dt="2022-09-13T04:00:06.662" v="77" actId="478"/>
          <ac:picMkLst>
            <pc:docMk/>
            <pc:sldMk cId="3080416479" sldId="309"/>
            <ac:picMk id="4" creationId="{738E3BA2-A525-9A28-BBF7-F7AFE839A989}"/>
          </ac:picMkLst>
        </pc:picChg>
        <pc:picChg chg="add mod ord">
          <ac:chgData name="Tomoyuki Ueda" userId="14975d2eb860b0ea" providerId="LiveId" clId="{05B7E417-2908-4574-BBA1-C82E61A2FA98}" dt="2022-09-13T04:00:17.971" v="78" actId="1076"/>
          <ac:picMkLst>
            <pc:docMk/>
            <pc:sldMk cId="3080416479" sldId="309"/>
            <ac:picMk id="5" creationId="{63525414-E91A-F631-E120-AEC272AA7E3F}"/>
          </ac:picMkLst>
        </pc:picChg>
      </pc:sldChg>
      <pc:sldChg chg="addSp delSp modSp add mod modNotesTx">
        <pc:chgData name="Tomoyuki Ueda" userId="14975d2eb860b0ea" providerId="LiveId" clId="{05B7E417-2908-4574-BBA1-C82E61A2FA98}" dt="2022-09-15T10:07:42.103" v="940" actId="20577"/>
        <pc:sldMkLst>
          <pc:docMk/>
          <pc:sldMk cId="588613562" sldId="310"/>
        </pc:sldMkLst>
        <pc:spChg chg="add mod">
          <ac:chgData name="Tomoyuki Ueda" userId="14975d2eb860b0ea" providerId="LiveId" clId="{05B7E417-2908-4574-BBA1-C82E61A2FA98}" dt="2022-09-15T05:21:31.270" v="185"/>
          <ac:spMkLst>
            <pc:docMk/>
            <pc:sldMk cId="588613562" sldId="310"/>
            <ac:spMk id="3" creationId="{8B7F4C9C-64DA-53C5-2ADF-10B04F9465BE}"/>
          </ac:spMkLst>
        </pc:spChg>
        <pc:spChg chg="mod">
          <ac:chgData name="Tomoyuki Ueda" userId="14975d2eb860b0ea" providerId="LiveId" clId="{05B7E417-2908-4574-BBA1-C82E61A2FA98}" dt="2022-09-13T04:01:22.899" v="105" actId="20577"/>
          <ac:spMkLst>
            <pc:docMk/>
            <pc:sldMk cId="588613562" sldId="310"/>
            <ac:spMk id="6" creationId="{DDF93DFE-81D7-7404-8006-98FBD0B3854E}"/>
          </ac:spMkLst>
        </pc:spChg>
        <pc:spChg chg="mod">
          <ac:chgData name="Tomoyuki Ueda" userId="14975d2eb860b0ea" providerId="LiveId" clId="{05B7E417-2908-4574-BBA1-C82E61A2FA98}" dt="2022-09-13T04:00:53.878" v="92" actId="208"/>
          <ac:spMkLst>
            <pc:docMk/>
            <pc:sldMk cId="588613562" sldId="310"/>
            <ac:spMk id="9" creationId="{6402AB5A-676A-105E-CEDB-278F88D433C2}"/>
          </ac:spMkLst>
        </pc:spChg>
        <pc:spChg chg="del">
          <ac:chgData name="Tomoyuki Ueda" userId="14975d2eb860b0ea" providerId="LiveId" clId="{05B7E417-2908-4574-BBA1-C82E61A2FA98}" dt="2022-09-15T05:21:31.036" v="184" actId="478"/>
          <ac:spMkLst>
            <pc:docMk/>
            <pc:sldMk cId="588613562" sldId="310"/>
            <ac:spMk id="13" creationId="{8A18E0A5-4A23-6EAC-CD1C-4ACBC5DB187F}"/>
          </ac:spMkLst>
        </pc:spChg>
        <pc:picChg chg="del">
          <ac:chgData name="Tomoyuki Ueda" userId="14975d2eb860b0ea" providerId="LiveId" clId="{05B7E417-2908-4574-BBA1-C82E61A2FA98}" dt="2022-09-13T04:01:09.737" v="96" actId="478"/>
          <ac:picMkLst>
            <pc:docMk/>
            <pc:sldMk cId="588613562" sldId="310"/>
            <ac:picMk id="3" creationId="{1961F445-8D22-D40C-E9BE-5FA463969E4D}"/>
          </ac:picMkLst>
        </pc:picChg>
        <pc:picChg chg="add mod ord">
          <ac:chgData name="Tomoyuki Ueda" userId="14975d2eb860b0ea" providerId="LiveId" clId="{05B7E417-2908-4574-BBA1-C82E61A2FA98}" dt="2022-09-13T04:01:07.942" v="95" actId="167"/>
          <ac:picMkLst>
            <pc:docMk/>
            <pc:sldMk cId="588613562" sldId="310"/>
            <ac:picMk id="4" creationId="{04FF022A-5B48-47E0-A065-0F1BC40D975D}"/>
          </ac:picMkLst>
        </pc:picChg>
      </pc:sldChg>
      <pc:sldChg chg="add">
        <pc:chgData name="Tomoyuki Ueda" userId="14975d2eb860b0ea" providerId="LiveId" clId="{05B7E417-2908-4574-BBA1-C82E61A2FA98}" dt="2022-09-15T05:22:42.165" v="195"/>
        <pc:sldMkLst>
          <pc:docMk/>
          <pc:sldMk cId="4019090" sldId="311"/>
        </pc:sldMkLst>
      </pc:sldChg>
      <pc:sldChg chg="new del">
        <pc:chgData name="Tomoyuki Ueda" userId="14975d2eb860b0ea" providerId="LiveId" clId="{05B7E417-2908-4574-BBA1-C82E61A2FA98}" dt="2022-09-15T05:22:05.594" v="188" actId="680"/>
        <pc:sldMkLst>
          <pc:docMk/>
          <pc:sldMk cId="170514340" sldId="311"/>
        </pc:sldMkLst>
      </pc:sldChg>
      <pc:sldChg chg="new del">
        <pc:chgData name="Tomoyuki Ueda" userId="14975d2eb860b0ea" providerId="LiveId" clId="{05B7E417-2908-4574-BBA1-C82E61A2FA98}" dt="2022-09-15T05:22:17.086" v="192" actId="680"/>
        <pc:sldMkLst>
          <pc:docMk/>
          <pc:sldMk cId="2113724508" sldId="311"/>
        </pc:sldMkLst>
      </pc:sldChg>
      <pc:sldChg chg="new del">
        <pc:chgData name="Tomoyuki Ueda" userId="14975d2eb860b0ea" providerId="LiveId" clId="{05B7E417-2908-4574-BBA1-C82E61A2FA98}" dt="2022-09-15T05:22:10.441" v="190" actId="680"/>
        <pc:sldMkLst>
          <pc:docMk/>
          <pc:sldMk cId="3974672832" sldId="311"/>
        </pc:sldMkLst>
      </pc:sldChg>
      <pc:sldChg chg="modSp new add del mod">
        <pc:chgData name="Tomoyuki Ueda" userId="14975d2eb860b0ea" providerId="LiveId" clId="{05B7E417-2908-4574-BBA1-C82E61A2FA98}" dt="2022-09-15T05:22:36.600" v="194" actId="47"/>
        <pc:sldMkLst>
          <pc:docMk/>
          <pc:sldMk cId="4294674856" sldId="311"/>
        </pc:sldMkLst>
        <pc:spChg chg="mod">
          <ac:chgData name="Tomoyuki Ueda" userId="14975d2eb860b0ea" providerId="LiveId" clId="{05B7E417-2908-4574-BBA1-C82E61A2FA98}" dt="2022-09-15T05:20:46.201" v="168" actId="20577"/>
          <ac:spMkLst>
            <pc:docMk/>
            <pc:sldMk cId="4294674856" sldId="311"/>
            <ac:spMk id="2" creationId="{AC18BD7F-767E-D7A7-8AD6-86DD66EB936D}"/>
          </ac:spMkLst>
        </pc:spChg>
      </pc:sldChg>
      <pc:sldChg chg="addSp modSp add mod modShow modNotesTx">
        <pc:chgData name="Tomoyuki Ueda" userId="14975d2eb860b0ea" providerId="LiveId" clId="{05B7E417-2908-4574-BBA1-C82E61A2FA98}" dt="2022-09-15T10:10:50.198" v="1012" actId="113"/>
        <pc:sldMkLst>
          <pc:docMk/>
          <pc:sldMk cId="3949470056" sldId="312"/>
        </pc:sldMkLst>
        <pc:spChg chg="mod">
          <ac:chgData name="Tomoyuki Ueda" userId="14975d2eb860b0ea" providerId="LiveId" clId="{05B7E417-2908-4574-BBA1-C82E61A2FA98}" dt="2022-09-15T05:41:37.841" v="477" actId="20577"/>
          <ac:spMkLst>
            <pc:docMk/>
            <pc:sldMk cId="3949470056" sldId="312"/>
            <ac:spMk id="2" creationId="{00000000-0000-0000-0000-000000000000}"/>
          </ac:spMkLst>
        </pc:spChg>
        <pc:spChg chg="mod">
          <ac:chgData name="Tomoyuki Ueda" userId="14975d2eb860b0ea" providerId="LiveId" clId="{05B7E417-2908-4574-BBA1-C82E61A2FA98}" dt="2022-09-15T06:37:07.647" v="859" actId="20577"/>
          <ac:spMkLst>
            <pc:docMk/>
            <pc:sldMk cId="3949470056" sldId="312"/>
            <ac:spMk id="3" creationId="{00000000-0000-0000-0000-000000000000}"/>
          </ac:spMkLst>
        </pc:spChg>
        <pc:picChg chg="add mod">
          <ac:chgData name="Tomoyuki Ueda" userId="14975d2eb860b0ea" providerId="LiveId" clId="{05B7E417-2908-4574-BBA1-C82E61A2FA98}" dt="2022-09-15T06:11:36.563" v="810" actId="1076"/>
          <ac:picMkLst>
            <pc:docMk/>
            <pc:sldMk cId="3949470056" sldId="312"/>
            <ac:picMk id="7" creationId="{FEE1886F-DF12-B5BE-4445-20418B704C59}"/>
          </ac:picMkLst>
        </pc:picChg>
      </pc:sldChg>
      <pc:sldChg chg="addSp modSp new mod">
        <pc:chgData name="Tomoyuki Ueda" userId="14975d2eb860b0ea" providerId="LiveId" clId="{05B7E417-2908-4574-BBA1-C82E61A2FA98}" dt="2022-09-15T06:05:37.611" v="808" actId="1076"/>
        <pc:sldMkLst>
          <pc:docMk/>
          <pc:sldMk cId="485999301" sldId="313"/>
        </pc:sldMkLst>
        <pc:spChg chg="mod">
          <ac:chgData name="Tomoyuki Ueda" userId="14975d2eb860b0ea" providerId="LiveId" clId="{05B7E417-2908-4574-BBA1-C82E61A2FA98}" dt="2022-09-15T05:41:33.169" v="473" actId="20577"/>
          <ac:spMkLst>
            <pc:docMk/>
            <pc:sldMk cId="485999301" sldId="313"/>
            <ac:spMk id="2" creationId="{8BBFC69A-9BF1-FB37-7E00-5B2D95E43F8A}"/>
          </ac:spMkLst>
        </pc:spChg>
        <pc:spChg chg="mod">
          <ac:chgData name="Tomoyuki Ueda" userId="14975d2eb860b0ea" providerId="LiveId" clId="{05B7E417-2908-4574-BBA1-C82E61A2FA98}" dt="2022-09-15T05:50:47.916" v="757" actId="255"/>
          <ac:spMkLst>
            <pc:docMk/>
            <pc:sldMk cId="485999301" sldId="313"/>
            <ac:spMk id="3" creationId="{F369CD55-3C7E-7519-CC1A-6A46D7DA37C7}"/>
          </ac:spMkLst>
        </pc:spChg>
        <pc:spChg chg="add mod">
          <ac:chgData name="Tomoyuki Ueda" userId="14975d2eb860b0ea" providerId="LiveId" clId="{05B7E417-2908-4574-BBA1-C82E61A2FA98}" dt="2022-09-15T06:05:37.611" v="808" actId="1076"/>
          <ac:spMkLst>
            <pc:docMk/>
            <pc:sldMk cId="485999301" sldId="313"/>
            <ac:spMk id="8" creationId="{AD5A5AD1-2AD1-400F-DA49-194C16CA1AEB}"/>
          </ac:spMkLst>
        </pc:spChg>
        <pc:picChg chg="add mod">
          <ac:chgData name="Tomoyuki Ueda" userId="14975d2eb860b0ea" providerId="LiveId" clId="{05B7E417-2908-4574-BBA1-C82E61A2FA98}" dt="2022-09-15T06:05:34.827" v="807" actId="1076"/>
          <ac:picMkLst>
            <pc:docMk/>
            <pc:sldMk cId="485999301" sldId="313"/>
            <ac:picMk id="7" creationId="{39C5F360-9CA1-EAE0-C43E-0E4041570339}"/>
          </ac:picMkLst>
        </pc:picChg>
      </pc:sldChg>
      <pc:sldChg chg="addSp delSp modSp new mod modNotesTx">
        <pc:chgData name="Tomoyuki Ueda" userId="14975d2eb860b0ea" providerId="LiveId" clId="{05B7E417-2908-4574-BBA1-C82E61A2FA98}" dt="2022-09-16T01:59:56.927" v="1578" actId="1076"/>
        <pc:sldMkLst>
          <pc:docMk/>
          <pc:sldMk cId="1577589813" sldId="314"/>
        </pc:sldMkLst>
        <pc:spChg chg="mod">
          <ac:chgData name="Tomoyuki Ueda" userId="14975d2eb860b0ea" providerId="LiveId" clId="{05B7E417-2908-4574-BBA1-C82E61A2FA98}" dt="2022-09-16T01:59:53.417" v="1577" actId="20577"/>
          <ac:spMkLst>
            <pc:docMk/>
            <pc:sldMk cId="1577589813" sldId="314"/>
            <ac:spMk id="2" creationId="{F0FBA538-59ED-8418-7DC8-2EF02DEA036B}"/>
          </ac:spMkLst>
        </pc:spChg>
        <pc:spChg chg="del">
          <ac:chgData name="Tomoyuki Ueda" userId="14975d2eb860b0ea" providerId="LiveId" clId="{05B7E417-2908-4574-BBA1-C82E61A2FA98}" dt="2022-09-16T01:50:32.798" v="1211"/>
          <ac:spMkLst>
            <pc:docMk/>
            <pc:sldMk cId="1577589813" sldId="314"/>
            <ac:spMk id="3" creationId="{2F2A9878-B460-64E0-0785-BAFE0FED6922}"/>
          </ac:spMkLst>
        </pc:spChg>
        <pc:spChg chg="add del mod">
          <ac:chgData name="Tomoyuki Ueda" userId="14975d2eb860b0ea" providerId="LiveId" clId="{05B7E417-2908-4574-BBA1-C82E61A2FA98}" dt="2022-09-16T01:55:55.271" v="1384" actId="20577"/>
          <ac:spMkLst>
            <pc:docMk/>
            <pc:sldMk cId="1577589813" sldId="314"/>
            <ac:spMk id="9" creationId="{18ACC5B0-29A0-549B-F44F-9F87A3222FBE}"/>
          </ac:spMkLst>
        </pc:spChg>
        <pc:spChg chg="add mod">
          <ac:chgData name="Tomoyuki Ueda" userId="14975d2eb860b0ea" providerId="LiveId" clId="{05B7E417-2908-4574-BBA1-C82E61A2FA98}" dt="2022-09-16T01:56:50.347" v="1403" actId="207"/>
          <ac:spMkLst>
            <pc:docMk/>
            <pc:sldMk cId="1577589813" sldId="314"/>
            <ac:spMk id="21" creationId="{F7FAE8E7-004C-A81E-85AF-33E76B6CE6A9}"/>
          </ac:spMkLst>
        </pc:spChg>
        <pc:spChg chg="add mod">
          <ac:chgData name="Tomoyuki Ueda" userId="14975d2eb860b0ea" providerId="LiveId" clId="{05B7E417-2908-4574-BBA1-C82E61A2FA98}" dt="2022-09-16T01:57:10.116" v="1407" actId="1076"/>
          <ac:spMkLst>
            <pc:docMk/>
            <pc:sldMk cId="1577589813" sldId="314"/>
            <ac:spMk id="22" creationId="{0749C49C-4A38-8FF4-2968-CD5D477843BD}"/>
          </ac:spMkLst>
        </pc:spChg>
        <pc:spChg chg="add mod">
          <ac:chgData name="Tomoyuki Ueda" userId="14975d2eb860b0ea" providerId="LiveId" clId="{05B7E417-2908-4574-BBA1-C82E61A2FA98}" dt="2022-09-16T01:59:56.927" v="1578" actId="1076"/>
          <ac:spMkLst>
            <pc:docMk/>
            <pc:sldMk cId="1577589813" sldId="314"/>
            <ac:spMk id="23" creationId="{14CC5164-7D8B-31AB-3ED7-C9461A02C6C7}"/>
          </ac:spMkLst>
        </pc:spChg>
        <pc:picChg chg="add del mod">
          <ac:chgData name="Tomoyuki Ueda" userId="14975d2eb860b0ea" providerId="LiveId" clId="{05B7E417-2908-4574-BBA1-C82E61A2FA98}" dt="2022-09-16T01:51:39.945" v="1216" actId="478"/>
          <ac:picMkLst>
            <pc:docMk/>
            <pc:sldMk cId="1577589813" sldId="314"/>
            <ac:picMk id="7" creationId="{A9604FBB-9A48-BB06-D4CD-996542BD02AC}"/>
          </ac:picMkLst>
        </pc:picChg>
        <pc:picChg chg="add del mod">
          <ac:chgData name="Tomoyuki Ueda" userId="14975d2eb860b0ea" providerId="LiveId" clId="{05B7E417-2908-4574-BBA1-C82E61A2FA98}" dt="2022-09-16T01:52:03.332" v="1227"/>
          <ac:picMkLst>
            <pc:docMk/>
            <pc:sldMk cId="1577589813" sldId="314"/>
            <ac:picMk id="11" creationId="{8EBD71E6-750C-17C2-E21A-17E3A7DE0557}"/>
          </ac:picMkLst>
        </pc:picChg>
        <pc:picChg chg="add mod">
          <ac:chgData name="Tomoyuki Ueda" userId="14975d2eb860b0ea" providerId="LiveId" clId="{05B7E417-2908-4574-BBA1-C82E61A2FA98}" dt="2022-09-16T01:55:18.309" v="1342" actId="1076"/>
          <ac:picMkLst>
            <pc:docMk/>
            <pc:sldMk cId="1577589813" sldId="314"/>
            <ac:picMk id="13" creationId="{E9068A38-3C44-9707-D8B1-55CCCAD485CA}"/>
          </ac:picMkLst>
        </pc:picChg>
        <pc:picChg chg="add mod">
          <ac:chgData name="Tomoyuki Ueda" userId="14975d2eb860b0ea" providerId="LiveId" clId="{05B7E417-2908-4574-BBA1-C82E61A2FA98}" dt="2022-09-16T01:56:19.345" v="1395" actId="1076"/>
          <ac:picMkLst>
            <pc:docMk/>
            <pc:sldMk cId="1577589813" sldId="314"/>
            <ac:picMk id="19" creationId="{FEA4A208-3B65-31DD-047A-811933062598}"/>
          </ac:picMkLst>
        </pc:picChg>
        <pc:cxnChg chg="add del">
          <ac:chgData name="Tomoyuki Ueda" userId="14975d2eb860b0ea" providerId="LiveId" clId="{05B7E417-2908-4574-BBA1-C82E61A2FA98}" dt="2022-09-16T01:54:19.375" v="1338" actId="11529"/>
          <ac:cxnSpMkLst>
            <pc:docMk/>
            <pc:sldMk cId="1577589813" sldId="314"/>
            <ac:cxnSpMk id="15" creationId="{12674FBE-00D9-4A07-0F2E-A8770B0529D3}"/>
          </ac:cxnSpMkLst>
        </pc:cxnChg>
        <pc:cxnChg chg="add del mod">
          <ac:chgData name="Tomoyuki Ueda" userId="14975d2eb860b0ea" providerId="LiveId" clId="{05B7E417-2908-4574-BBA1-C82E61A2FA98}" dt="2022-09-16T01:56:53.662" v="1405" actId="478"/>
          <ac:cxnSpMkLst>
            <pc:docMk/>
            <pc:sldMk cId="1577589813" sldId="314"/>
            <ac:cxnSpMk id="17" creationId="{78A42789-A9D9-DE5A-3B83-7478F6E267AA}"/>
          </ac:cxnSpMkLst>
        </pc:cxnChg>
      </pc:sldChg>
      <pc:sldChg chg="addSp modSp new mod">
        <pc:chgData name="Tomoyuki Ueda" userId="14975d2eb860b0ea" providerId="LiveId" clId="{05B7E417-2908-4574-BBA1-C82E61A2FA98}" dt="2022-09-16T02:03:57.575" v="1713" actId="1076"/>
        <pc:sldMkLst>
          <pc:docMk/>
          <pc:sldMk cId="2688252029" sldId="315"/>
        </pc:sldMkLst>
        <pc:spChg chg="mod">
          <ac:chgData name="Tomoyuki Ueda" userId="14975d2eb860b0ea" providerId="LiveId" clId="{05B7E417-2908-4574-BBA1-C82E61A2FA98}" dt="2022-09-16T02:00:00.604" v="1580"/>
          <ac:spMkLst>
            <pc:docMk/>
            <pc:sldMk cId="2688252029" sldId="315"/>
            <ac:spMk id="2" creationId="{6E79820B-20CE-2131-C9B0-AFCC467D5895}"/>
          </ac:spMkLst>
        </pc:spChg>
        <pc:spChg chg="mod">
          <ac:chgData name="Tomoyuki Ueda" userId="14975d2eb860b0ea" providerId="LiveId" clId="{05B7E417-2908-4574-BBA1-C82E61A2FA98}" dt="2022-09-16T02:03:28.423" v="1699" actId="1076"/>
          <ac:spMkLst>
            <pc:docMk/>
            <pc:sldMk cId="2688252029" sldId="315"/>
            <ac:spMk id="3" creationId="{FFDF4358-EEC1-4CFA-DE4B-1727834FAD64}"/>
          </ac:spMkLst>
        </pc:spChg>
        <pc:picChg chg="add mod">
          <ac:chgData name="Tomoyuki Ueda" userId="14975d2eb860b0ea" providerId="LiveId" clId="{05B7E417-2908-4574-BBA1-C82E61A2FA98}" dt="2022-09-16T02:03:57.575" v="1713" actId="1076"/>
          <ac:picMkLst>
            <pc:docMk/>
            <pc:sldMk cId="2688252029" sldId="315"/>
            <ac:picMk id="7" creationId="{2C90EC75-3C42-8CE8-1ADB-EE80B3D7BDEE}"/>
          </ac:picMkLst>
        </pc:picChg>
        <pc:picChg chg="add mod">
          <ac:chgData name="Tomoyuki Ueda" userId="14975d2eb860b0ea" providerId="LiveId" clId="{05B7E417-2908-4574-BBA1-C82E61A2FA98}" dt="2022-09-16T02:03:57.575" v="1713" actId="1076"/>
          <ac:picMkLst>
            <pc:docMk/>
            <pc:sldMk cId="2688252029" sldId="315"/>
            <ac:picMk id="9" creationId="{7C9C7DBC-C22D-60A9-B46C-FC3CCE68B95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C31F5C4-6B49-4C86-A2DE-32A66D840886}" type="datetimeFigureOut">
              <a:rPr kumimoji="1" lang="ja-JP" altLang="en-US" smtClean="0"/>
              <a:pPr/>
              <a:t>2023/10/3</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96840A-D37F-4926-8E05-396A9738F0A7}" type="slidenum">
              <a:rPr kumimoji="1" lang="ja-JP" altLang="en-US" smtClean="0"/>
              <a:pPr/>
              <a:t>‹#›</a:t>
            </a:fld>
            <a:endParaRPr kumimoji="1" lang="ja-JP" altLang="en-US"/>
          </a:p>
        </p:txBody>
      </p:sp>
    </p:spTree>
    <p:extLst>
      <p:ext uri="{BB962C8B-B14F-4D97-AF65-F5344CB8AC3E}">
        <p14:creationId xmlns:p14="http://schemas.microsoft.com/office/powerpoint/2010/main" val="2083690900"/>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eg>
</file>

<file path=ppt/media/image12.jpg>
</file>

<file path=ppt/media/image13.jpg>
</file>

<file path=ppt/media/image14.jp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3.jpeg>
</file>

<file path=ppt/media/image4.jpeg>
</file>

<file path=ppt/media/image5.jpeg>
</file>

<file path=ppt/media/image6.jp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A31E89-D484-4C32-AED5-D0DBDAB35374}" type="datetimeFigureOut">
              <a:rPr kumimoji="1" lang="ja-JP" altLang="en-US" smtClean="0"/>
              <a:pPr/>
              <a:t>2023/10/3</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6D82345-0678-4811-8ABF-8721649F7B14}" type="slidenum">
              <a:rPr kumimoji="1" lang="ja-JP" altLang="en-US" smtClean="0"/>
              <a:pPr/>
              <a:t>‹#›</a:t>
            </a:fld>
            <a:endParaRPr kumimoji="1" lang="ja-JP" altLang="en-US"/>
          </a:p>
        </p:txBody>
      </p:sp>
    </p:spTree>
    <p:extLst>
      <p:ext uri="{BB962C8B-B14F-4D97-AF65-F5344CB8AC3E}">
        <p14:creationId xmlns:p14="http://schemas.microsoft.com/office/powerpoint/2010/main" val="33944326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 altLang="ja-JP" b="0" i="0" dirty="0">
                <a:solidFill>
                  <a:srgbClr val="D1D5DB"/>
                </a:solidFill>
                <a:effectLst/>
                <a:latin typeface="Söhne"/>
              </a:rPr>
              <a:t>I'll start self introduction and the progress report now.</a:t>
            </a:r>
            <a:endParaRPr kumimoji="1" lang="ja-JP" altLang="en-US" baseline="0" dirty="0"/>
          </a:p>
        </p:txBody>
      </p:sp>
      <p:sp>
        <p:nvSpPr>
          <p:cNvPr id="4" name="スライド番号プレースホルダー 3"/>
          <p:cNvSpPr>
            <a:spLocks noGrp="1"/>
          </p:cNvSpPr>
          <p:nvPr>
            <p:ph type="sldNum" sz="quarter" idx="10"/>
          </p:nvPr>
        </p:nvSpPr>
        <p:spPr/>
        <p:txBody>
          <a:bodyPr/>
          <a:lstStyle/>
          <a:p>
            <a:fld id="{E6D82345-0678-4811-8ABF-8721649F7B14}" type="slidenum">
              <a:rPr kumimoji="1" lang="ja-JP" altLang="en-US" smtClean="0"/>
              <a:pPr/>
              <a:t>0</a:t>
            </a:fld>
            <a:endParaRPr kumimoji="1" lang="ja-JP" altLang="en-US"/>
          </a:p>
        </p:txBody>
      </p:sp>
    </p:spTree>
    <p:extLst>
      <p:ext uri="{BB962C8B-B14F-4D97-AF65-F5344CB8AC3E}">
        <p14:creationId xmlns:p14="http://schemas.microsoft.com/office/powerpoint/2010/main" val="2894502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b="0" i="0" dirty="0">
                <a:solidFill>
                  <a:srgbClr val="4D5156"/>
                </a:solidFill>
                <a:effectLst/>
                <a:latin typeface="arial" panose="020B0604020202020204" pitchFamily="34" charset="0"/>
              </a:rPr>
              <a:t>IFA</a:t>
            </a:r>
            <a:r>
              <a:rPr lang="ja-JP" altLang="en-US" b="0" i="0" dirty="0">
                <a:solidFill>
                  <a:srgbClr val="4D5156"/>
                </a:solidFill>
                <a:effectLst/>
                <a:latin typeface="arial" panose="020B0604020202020204" pitchFamily="34" charset="0"/>
              </a:rPr>
              <a:t>は毎年</a:t>
            </a:r>
            <a:r>
              <a:rPr lang="en-US" altLang="ja-JP" b="0" i="0" dirty="0">
                <a:solidFill>
                  <a:srgbClr val="4D5156"/>
                </a:solidFill>
                <a:effectLst/>
                <a:latin typeface="arial" panose="020B0604020202020204" pitchFamily="34" charset="0"/>
              </a:rPr>
              <a:t>9</a:t>
            </a:r>
            <a:r>
              <a:rPr lang="ja-JP" altLang="en-US" b="0" i="0" dirty="0">
                <a:solidFill>
                  <a:srgbClr val="4D5156"/>
                </a:solidFill>
                <a:effectLst/>
                <a:latin typeface="arial" panose="020B0604020202020204" pitchFamily="34" charset="0"/>
              </a:rPr>
              <a:t>月にドイツ・ベルリンのメッセハレンを中心に開催される世界最大規模の見本市（企業が自らの新しい商品や製品、提供するサービスなどをショーケースに展示したり、あるいはデモンストレーションしてみせたりするために企画、挙行される定期的な展示会）の一つ。</a:t>
            </a:r>
            <a:endParaRPr lang="en-US" altLang="ja-JP" b="0" i="0" dirty="0">
              <a:solidFill>
                <a:srgbClr val="4D5156"/>
              </a:solidFill>
              <a:effectLst/>
              <a:latin typeface="arial" panose="020B0604020202020204" pitchFamily="34" charset="0"/>
            </a:endParaRPr>
          </a:p>
          <a:p>
            <a:br>
              <a:rPr lang="en-US" altLang="ja-JP" dirty="0"/>
            </a:br>
            <a:r>
              <a:rPr lang="en-US" altLang="ja-JP" b="0" i="0" dirty="0">
                <a:solidFill>
                  <a:srgbClr val="374151"/>
                </a:solidFill>
                <a:effectLst/>
                <a:latin typeface="Söhne"/>
              </a:rPr>
              <a:t>IFA is one of the world's largest trade shows, held annually in September at Messe Berlin in Germany. It is a major exhibition where companies showcase their new products, services, and innovations.</a:t>
            </a:r>
            <a:endParaRPr lang="en-US" altLang="ja-JP" b="0" i="0" dirty="0">
              <a:solidFill>
                <a:srgbClr val="4D5156"/>
              </a:solidFill>
              <a:effectLst/>
              <a:latin typeface="arial" panose="020B0604020202020204" pitchFamily="34" charset="0"/>
            </a:endParaRPr>
          </a:p>
        </p:txBody>
      </p:sp>
      <p:sp>
        <p:nvSpPr>
          <p:cNvPr id="4" name="スライド番号プレースホルダー 3"/>
          <p:cNvSpPr>
            <a:spLocks noGrp="1"/>
          </p:cNvSpPr>
          <p:nvPr>
            <p:ph type="sldNum" sz="quarter" idx="5"/>
          </p:nvPr>
        </p:nvSpPr>
        <p:spPr/>
        <p:txBody>
          <a:bodyPr/>
          <a:lstStyle/>
          <a:p>
            <a:fld id="{E6D82345-0678-4811-8ABF-8721649F7B14}" type="slidenum">
              <a:rPr kumimoji="1" lang="ja-JP" altLang="en-US" smtClean="0"/>
              <a:pPr/>
              <a:t>1</a:t>
            </a:fld>
            <a:endParaRPr kumimoji="1" lang="ja-JP" altLang="en-US"/>
          </a:p>
        </p:txBody>
      </p:sp>
    </p:spTree>
    <p:extLst>
      <p:ext uri="{BB962C8B-B14F-4D97-AF65-F5344CB8AC3E}">
        <p14:creationId xmlns:p14="http://schemas.microsoft.com/office/powerpoint/2010/main" val="41699639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1844824"/>
            <a:ext cx="8640960" cy="1470025"/>
          </a:xfrm>
        </p:spPr>
        <p:txBody>
          <a:bodyPr anchor="b"/>
          <a:lstStyle>
            <a:lvl1pPr>
              <a:defRPr>
                <a:solidFill>
                  <a:schemeClr val="accent1"/>
                </a:solidFill>
                <a:latin typeface="+mj-lt"/>
                <a:ea typeface="+mj-ea"/>
              </a:defRPr>
            </a:lvl1pPr>
          </a:lstStyle>
          <a:p>
            <a:r>
              <a:rPr kumimoji="1" lang="ja-JP" altLang="en-US" dirty="0"/>
              <a:t>マスター タイトルの書式設定</a:t>
            </a:r>
          </a:p>
        </p:txBody>
      </p:sp>
      <p:sp>
        <p:nvSpPr>
          <p:cNvPr id="3" name="サブタイトル 2"/>
          <p:cNvSpPr>
            <a:spLocks noGrp="1"/>
          </p:cNvSpPr>
          <p:nvPr>
            <p:ph type="subTitle" idx="1"/>
          </p:nvPr>
        </p:nvSpPr>
        <p:spPr>
          <a:xfrm>
            <a:off x="251521" y="3789039"/>
            <a:ext cx="8640958" cy="1800201"/>
          </a:xfrm>
        </p:spPr>
        <p:txBody>
          <a:bodyPr/>
          <a:lstStyle>
            <a:lvl1pPr marL="0" indent="0" algn="r">
              <a:buNone/>
              <a:defRPr>
                <a:solidFill>
                  <a:schemeClr val="tx1">
                    <a:lumMod val="85000"/>
                    <a:lumOff val="15000"/>
                  </a:schemeClr>
                </a:solidFill>
                <a:latin typeface="+mn-ea"/>
                <a:ea typeface="+mn-e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dirty="0"/>
              <a:t>マスター サブタイトルの書式設定</a:t>
            </a:r>
          </a:p>
        </p:txBody>
      </p:sp>
      <p:sp>
        <p:nvSpPr>
          <p:cNvPr id="4" name="日付プレースホルダー 3"/>
          <p:cNvSpPr>
            <a:spLocks noGrp="1"/>
          </p:cNvSpPr>
          <p:nvPr>
            <p:ph type="dt" sz="half" idx="10"/>
          </p:nvPr>
        </p:nvSpPr>
        <p:spPr/>
        <p:txBody>
          <a:bodyPr/>
          <a:lstStyle/>
          <a:p>
            <a:fld id="{4A0907F0-E11D-6646-B67F-37D616A6415D}" type="datetime1">
              <a:rPr kumimoji="1" lang="ja-JP" altLang="en-US" smtClean="0"/>
              <a:t>2023/10/3</a:t>
            </a:fld>
            <a:endParaRPr kumimoji="1" lang="ja-JP" altLang="en-US"/>
          </a:p>
        </p:txBody>
      </p:sp>
      <p:sp>
        <p:nvSpPr>
          <p:cNvPr id="5" name="フッター プレースホルダー 4"/>
          <p:cNvSpPr>
            <a:spLocks noGrp="1"/>
          </p:cNvSpPr>
          <p:nvPr>
            <p:ph type="ftr" sz="quarter" idx="11"/>
          </p:nvPr>
        </p:nvSpPr>
        <p:spPr>
          <a:xfrm>
            <a:off x="325006" y="6463596"/>
            <a:ext cx="8280920" cy="365125"/>
          </a:xfrm>
        </p:spPr>
        <p:txBody>
          <a:bodyPr/>
          <a:lstStyle/>
          <a:p>
            <a:r>
              <a:rPr lang="en" altLang="ja-JP">
                <a:latin typeface="+mj-lt"/>
              </a:rPr>
              <a:t>Progress announcement</a:t>
            </a:r>
            <a:endParaRPr kumimoji="1" lang="ja-JP" altLang="en-US"/>
          </a:p>
        </p:txBody>
      </p:sp>
      <p:sp>
        <p:nvSpPr>
          <p:cNvPr id="6" name="スライド番号プレースホルダー 5"/>
          <p:cNvSpPr>
            <a:spLocks noGrp="1"/>
          </p:cNvSpPr>
          <p:nvPr>
            <p:ph type="sldNum" sz="quarter" idx="12"/>
          </p:nvPr>
        </p:nvSpPr>
        <p:spPr/>
        <p:txBody>
          <a:bodyPr/>
          <a:lstStyle/>
          <a:p>
            <a:fld id="{8B45D110-FD8E-48BD-8825-CDFBF9D22CA3}" type="slidenum">
              <a:rPr kumimoji="1" lang="ja-JP" altLang="en-US" smtClean="0"/>
              <a:pPr/>
              <a:t>‹#›</a:t>
            </a:fld>
            <a:endParaRPr kumimoji="1" lang="ja-JP" altLang="en-US"/>
          </a:p>
        </p:txBody>
      </p:sp>
      <p:sp>
        <p:nvSpPr>
          <p:cNvPr id="9" name="正方形/長方形 8"/>
          <p:cNvSpPr/>
          <p:nvPr userDrawn="1"/>
        </p:nvSpPr>
        <p:spPr>
          <a:xfrm>
            <a:off x="4572000" y="3314849"/>
            <a:ext cx="4320479" cy="189810"/>
          </a:xfrm>
          <a:prstGeom prst="rect">
            <a:avLst/>
          </a:prstGeom>
          <a:solidFill>
            <a:schemeClr val="accent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1" name="正方形/長方形 10"/>
          <p:cNvSpPr/>
          <p:nvPr userDrawn="1"/>
        </p:nvSpPr>
        <p:spPr>
          <a:xfrm>
            <a:off x="251520" y="3312388"/>
            <a:ext cx="4320481" cy="192271"/>
          </a:xfrm>
          <a:prstGeom prst="rect">
            <a:avLst/>
          </a:prstGeom>
          <a:solidFill>
            <a:schemeClr val="accent6"/>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5228599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33224B0E-3ADA-824B-82E6-18568A2084C0}" type="datetime1">
              <a:rPr kumimoji="1" lang="ja-JP" altLang="en-US" smtClean="0"/>
              <a:t>2023/10/3</a:t>
            </a:fld>
            <a:endParaRPr kumimoji="1" lang="ja-JP" altLang="en-US"/>
          </a:p>
        </p:txBody>
      </p:sp>
      <p:sp>
        <p:nvSpPr>
          <p:cNvPr id="5" name="フッター プレースホルダー 4"/>
          <p:cNvSpPr>
            <a:spLocks noGrp="1"/>
          </p:cNvSpPr>
          <p:nvPr>
            <p:ph type="ftr" sz="quarter" idx="11"/>
          </p:nvPr>
        </p:nvSpPr>
        <p:spPr/>
        <p:txBody>
          <a:bodyPr/>
          <a:lstStyle/>
          <a:p>
            <a:r>
              <a:rPr kumimoji="1" lang="en" altLang="ja-JP"/>
              <a:t>Progress announcement</a:t>
            </a:r>
            <a:endParaRPr kumimoji="1" lang="ja-JP" altLang="en-US"/>
          </a:p>
        </p:txBody>
      </p:sp>
      <p:sp>
        <p:nvSpPr>
          <p:cNvPr id="6" name="スライド番号プレースホルダー 5"/>
          <p:cNvSpPr>
            <a:spLocks noGrp="1"/>
          </p:cNvSpPr>
          <p:nvPr>
            <p:ph type="sldNum" sz="quarter" idx="12"/>
          </p:nvPr>
        </p:nvSpPr>
        <p:spPr/>
        <p:txBody>
          <a:bodyPr/>
          <a:lstStyle/>
          <a:p>
            <a:fld id="{8B45D110-FD8E-48BD-8825-CDFBF9D22CA3}" type="slidenum">
              <a:rPr kumimoji="1" lang="ja-JP" altLang="en-US" smtClean="0"/>
              <a:pPr/>
              <a:t>‹#›</a:t>
            </a:fld>
            <a:endParaRPr kumimoji="1" lang="ja-JP" altLang="en-US"/>
          </a:p>
        </p:txBody>
      </p:sp>
    </p:spTree>
    <p:extLst>
      <p:ext uri="{BB962C8B-B14F-4D97-AF65-F5344CB8AC3E}">
        <p14:creationId xmlns:p14="http://schemas.microsoft.com/office/powerpoint/2010/main" val="4009802123"/>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893789CB-08CC-DA40-AF00-C5898753BFD7}" type="datetime1">
              <a:rPr kumimoji="1" lang="ja-JP" altLang="en-US" smtClean="0"/>
              <a:t>2023/10/3</a:t>
            </a:fld>
            <a:endParaRPr kumimoji="1" lang="ja-JP" altLang="en-US"/>
          </a:p>
        </p:txBody>
      </p:sp>
      <p:sp>
        <p:nvSpPr>
          <p:cNvPr id="5" name="フッター プレースホルダー 4"/>
          <p:cNvSpPr>
            <a:spLocks noGrp="1"/>
          </p:cNvSpPr>
          <p:nvPr>
            <p:ph type="ftr" sz="quarter" idx="11"/>
          </p:nvPr>
        </p:nvSpPr>
        <p:spPr/>
        <p:txBody>
          <a:bodyPr/>
          <a:lstStyle/>
          <a:p>
            <a:r>
              <a:rPr kumimoji="1" lang="en" altLang="ja-JP"/>
              <a:t>Progress announcement</a:t>
            </a:r>
            <a:endParaRPr kumimoji="1" lang="ja-JP" altLang="en-US"/>
          </a:p>
        </p:txBody>
      </p:sp>
      <p:sp>
        <p:nvSpPr>
          <p:cNvPr id="6" name="スライド番号プレースホルダー 5"/>
          <p:cNvSpPr>
            <a:spLocks noGrp="1"/>
          </p:cNvSpPr>
          <p:nvPr>
            <p:ph type="sldNum" sz="quarter" idx="12"/>
          </p:nvPr>
        </p:nvSpPr>
        <p:spPr/>
        <p:txBody>
          <a:bodyPr/>
          <a:lstStyle/>
          <a:p>
            <a:fld id="{8B45D110-FD8E-48BD-8825-CDFBF9D22CA3}" type="slidenum">
              <a:rPr kumimoji="1" lang="ja-JP" altLang="en-US" smtClean="0"/>
              <a:pPr/>
              <a:t>‹#›</a:t>
            </a:fld>
            <a:endParaRPr kumimoji="1" lang="ja-JP" altLang="en-US"/>
          </a:p>
        </p:txBody>
      </p:sp>
    </p:spTree>
    <p:extLst>
      <p:ext uri="{BB962C8B-B14F-4D97-AF65-F5344CB8AC3E}">
        <p14:creationId xmlns:p14="http://schemas.microsoft.com/office/powerpoint/2010/main" val="2899045986"/>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1115616" y="44624"/>
            <a:ext cx="8028384" cy="1143000"/>
          </a:xfrm>
        </p:spPr>
        <p:txBody>
          <a:bodyPr>
            <a:normAutofit/>
          </a:bodyPr>
          <a:lstStyle>
            <a:lvl1pPr algn="l">
              <a:defRPr sz="3600"/>
            </a:lvl1pPr>
          </a:lstStyle>
          <a:p>
            <a:r>
              <a:rPr kumimoji="1" lang="ja-JP" altLang="en-US" dirty="0"/>
              <a:t>マスター タイトルの書式設定</a:t>
            </a:r>
          </a:p>
        </p:txBody>
      </p:sp>
      <p:sp>
        <p:nvSpPr>
          <p:cNvPr id="3" name="コンテンツ プレースホルダー 2"/>
          <p:cNvSpPr>
            <a:spLocks noGrp="1"/>
          </p:cNvSpPr>
          <p:nvPr>
            <p:ph idx="1"/>
          </p:nvPr>
        </p:nvSpPr>
        <p:spPr>
          <a:xfrm>
            <a:off x="683618" y="1412776"/>
            <a:ext cx="8363222" cy="4752528"/>
          </a:xfrm>
        </p:spPr>
        <p:txBody>
          <a:bodyPr/>
          <a:lstStyle>
            <a:lvl1pPr marL="449263" indent="-449263">
              <a:spcBef>
                <a:spcPts val="1200"/>
              </a:spcBef>
              <a:buClr>
                <a:schemeClr val="accent1"/>
              </a:buClr>
              <a:buFont typeface="Wingdings" panose="05000000000000000000" pitchFamily="2" charset="2"/>
              <a:buChar char="l"/>
              <a:defRPr/>
            </a:lvl1pPr>
            <a:lvl2pPr>
              <a:spcBef>
                <a:spcPts val="1200"/>
              </a:spcBef>
              <a:defRPr/>
            </a:lvl2pPr>
            <a:lvl3pPr>
              <a:spcBef>
                <a:spcPts val="1200"/>
              </a:spcBef>
              <a:buClr>
                <a:schemeClr val="accent1"/>
              </a:buClr>
              <a:defRPr/>
            </a:lvl3pPr>
            <a:lvl4pPr>
              <a:spcBef>
                <a:spcPts val="1200"/>
              </a:spcBef>
              <a:defRPr/>
            </a:lvl4pPr>
            <a:lvl5pPr>
              <a:spcBef>
                <a:spcPts val="1200"/>
              </a:spcBef>
              <a:defRPr/>
            </a:lvl5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4" name="日付プレースホルダー 3"/>
          <p:cNvSpPr>
            <a:spLocks noGrp="1"/>
          </p:cNvSpPr>
          <p:nvPr>
            <p:ph type="dt" sz="half" idx="10"/>
          </p:nvPr>
        </p:nvSpPr>
        <p:spPr/>
        <p:txBody>
          <a:bodyPr/>
          <a:lstStyle/>
          <a:p>
            <a:fld id="{7F478E57-7D6F-AD4F-8FD2-A197CA113F41}" type="datetime1">
              <a:rPr kumimoji="1" lang="ja-JP" altLang="en-US" smtClean="0"/>
              <a:t>2023/10/3</a:t>
            </a:fld>
            <a:endParaRPr kumimoji="1" lang="ja-JP" altLang="en-US"/>
          </a:p>
        </p:txBody>
      </p:sp>
      <p:sp>
        <p:nvSpPr>
          <p:cNvPr id="5" name="フッター プレースホルダー 4"/>
          <p:cNvSpPr>
            <a:spLocks noGrp="1"/>
          </p:cNvSpPr>
          <p:nvPr>
            <p:ph type="ftr" sz="quarter" idx="11"/>
          </p:nvPr>
        </p:nvSpPr>
        <p:spPr>
          <a:xfrm>
            <a:off x="323528" y="6473639"/>
            <a:ext cx="8220995" cy="365125"/>
          </a:xfrm>
        </p:spPr>
        <p:txBody>
          <a:bodyPr/>
          <a:lstStyle/>
          <a:p>
            <a:r>
              <a:rPr lang="en" altLang="ja-JP">
                <a:latin typeface="+mj-lt"/>
              </a:rPr>
              <a:t>Progress announcement</a:t>
            </a:r>
            <a:endParaRPr kumimoji="1" lang="ja-JP" altLang="en-US"/>
          </a:p>
        </p:txBody>
      </p:sp>
      <p:sp>
        <p:nvSpPr>
          <p:cNvPr id="6" name="スライド番号プレースホルダー 5"/>
          <p:cNvSpPr>
            <a:spLocks noGrp="1"/>
          </p:cNvSpPr>
          <p:nvPr>
            <p:ph type="sldNum" sz="quarter" idx="12"/>
          </p:nvPr>
        </p:nvSpPr>
        <p:spPr/>
        <p:txBody>
          <a:bodyPr/>
          <a:lstStyle/>
          <a:p>
            <a:fld id="{8B45D110-FD8E-48BD-8825-CDFBF9D22CA3}" type="slidenum">
              <a:rPr kumimoji="1" lang="ja-JP" altLang="en-US" smtClean="0"/>
              <a:pPr/>
              <a:t>‹#›</a:t>
            </a:fld>
            <a:endParaRPr kumimoji="1" lang="ja-JP" altLang="en-US" dirty="0"/>
          </a:p>
        </p:txBody>
      </p:sp>
      <p:grpSp>
        <p:nvGrpSpPr>
          <p:cNvPr id="7" name="グループ化 6"/>
          <p:cNvGrpSpPr/>
          <p:nvPr userDrawn="1"/>
        </p:nvGrpSpPr>
        <p:grpSpPr>
          <a:xfrm>
            <a:off x="323528" y="299163"/>
            <a:ext cx="648122" cy="633921"/>
            <a:chOff x="251470" y="270235"/>
            <a:chExt cx="648122" cy="633921"/>
          </a:xfrm>
          <a:solidFill>
            <a:schemeClr val="accent6"/>
          </a:solidFill>
        </p:grpSpPr>
        <p:sp>
          <p:nvSpPr>
            <p:cNvPr id="8" name="正方形/長方形 7"/>
            <p:cNvSpPr/>
            <p:nvPr userDrawn="1"/>
          </p:nvSpPr>
          <p:spPr>
            <a:xfrm>
              <a:off x="611560" y="270235"/>
              <a:ext cx="288032" cy="288032"/>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9" name="正方形/長方形 8"/>
            <p:cNvSpPr/>
            <p:nvPr userDrawn="1"/>
          </p:nvSpPr>
          <p:spPr>
            <a:xfrm>
              <a:off x="251470" y="270235"/>
              <a:ext cx="288032" cy="288032"/>
            </a:xfrm>
            <a:prstGeom prst="rect">
              <a:avLst/>
            </a:prstGeom>
            <a:solidFill>
              <a:schemeClr val="accent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0" name="正方形/長方形 9"/>
            <p:cNvSpPr/>
            <p:nvPr userDrawn="1"/>
          </p:nvSpPr>
          <p:spPr>
            <a:xfrm>
              <a:off x="611560" y="616124"/>
              <a:ext cx="288032" cy="288032"/>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1" name="正方形/長方形 10"/>
            <p:cNvSpPr/>
            <p:nvPr userDrawn="1"/>
          </p:nvSpPr>
          <p:spPr>
            <a:xfrm>
              <a:off x="251470" y="616124"/>
              <a:ext cx="288032" cy="288032"/>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305514183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1232711" y="2747961"/>
            <a:ext cx="7659769" cy="1362075"/>
          </a:xfrm>
        </p:spPr>
        <p:txBody>
          <a:bodyPr anchor="ctr">
            <a:normAutofit/>
          </a:bodyPr>
          <a:lstStyle>
            <a:lvl1pPr algn="l">
              <a:defRPr sz="4000" b="1" cap="all"/>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1232710" y="4149080"/>
            <a:ext cx="7659769" cy="720080"/>
          </a:xfrm>
        </p:spPr>
        <p:txBody>
          <a:bodyPr anchor="t"/>
          <a:lstStyle>
            <a:lvl1pPr marL="0" indent="0">
              <a:buNone/>
              <a:defRPr sz="20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ABCE89D8-290A-C042-8FDE-B7DA52A689A8}" type="datetime1">
              <a:rPr kumimoji="1" lang="ja-JP" altLang="en-US" smtClean="0"/>
              <a:t>2023/10/3</a:t>
            </a:fld>
            <a:endParaRPr kumimoji="1" lang="ja-JP" altLang="en-US"/>
          </a:p>
        </p:txBody>
      </p:sp>
      <p:sp>
        <p:nvSpPr>
          <p:cNvPr id="5" name="フッター プレースホルダー 4"/>
          <p:cNvSpPr>
            <a:spLocks noGrp="1"/>
          </p:cNvSpPr>
          <p:nvPr>
            <p:ph type="ftr" sz="quarter" idx="11"/>
          </p:nvPr>
        </p:nvSpPr>
        <p:spPr/>
        <p:txBody>
          <a:bodyPr/>
          <a:lstStyle/>
          <a:p>
            <a:r>
              <a:rPr kumimoji="1" lang="en" altLang="ja-JP"/>
              <a:t>Progress announcement</a:t>
            </a:r>
            <a:endParaRPr kumimoji="1" lang="ja-JP" altLang="en-US"/>
          </a:p>
        </p:txBody>
      </p:sp>
      <p:sp>
        <p:nvSpPr>
          <p:cNvPr id="6" name="スライド番号プレースホルダー 5"/>
          <p:cNvSpPr>
            <a:spLocks noGrp="1"/>
          </p:cNvSpPr>
          <p:nvPr>
            <p:ph type="sldNum" sz="quarter" idx="12"/>
          </p:nvPr>
        </p:nvSpPr>
        <p:spPr/>
        <p:txBody>
          <a:bodyPr/>
          <a:lstStyle/>
          <a:p>
            <a:fld id="{8B45D110-FD8E-48BD-8825-CDFBF9D22CA3}" type="slidenum">
              <a:rPr kumimoji="1" lang="ja-JP" altLang="en-US" smtClean="0"/>
              <a:pPr/>
              <a:t>‹#›</a:t>
            </a:fld>
            <a:endParaRPr kumimoji="1" lang="ja-JP" altLang="en-US"/>
          </a:p>
        </p:txBody>
      </p:sp>
      <p:grpSp>
        <p:nvGrpSpPr>
          <p:cNvPr id="11" name="グループ化 10"/>
          <p:cNvGrpSpPr/>
          <p:nvPr userDrawn="1"/>
        </p:nvGrpSpPr>
        <p:grpSpPr>
          <a:xfrm>
            <a:off x="588682" y="3104962"/>
            <a:ext cx="644029" cy="648072"/>
            <a:chOff x="296920" y="2919016"/>
            <a:chExt cx="936154" cy="942031"/>
          </a:xfrm>
          <a:solidFill>
            <a:schemeClr val="accent6"/>
          </a:solidFill>
        </p:grpSpPr>
        <p:sp>
          <p:nvSpPr>
            <p:cNvPr id="7" name="正方形/長方形 6"/>
            <p:cNvSpPr/>
            <p:nvPr userDrawn="1"/>
          </p:nvSpPr>
          <p:spPr>
            <a:xfrm>
              <a:off x="801026" y="2919016"/>
              <a:ext cx="432048" cy="432048"/>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8" name="正方形/長方形 7"/>
            <p:cNvSpPr/>
            <p:nvPr userDrawn="1"/>
          </p:nvSpPr>
          <p:spPr>
            <a:xfrm>
              <a:off x="296920" y="2919016"/>
              <a:ext cx="432048" cy="432048"/>
            </a:xfrm>
            <a:prstGeom prst="rect">
              <a:avLst/>
            </a:prstGeom>
            <a:solidFill>
              <a:schemeClr val="accent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9" name="正方形/長方形 8"/>
            <p:cNvSpPr/>
            <p:nvPr userDrawn="1"/>
          </p:nvSpPr>
          <p:spPr>
            <a:xfrm>
              <a:off x="801026" y="3428999"/>
              <a:ext cx="432048" cy="432048"/>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0" name="正方形/長方形 9"/>
            <p:cNvSpPr/>
            <p:nvPr userDrawn="1"/>
          </p:nvSpPr>
          <p:spPr>
            <a:xfrm>
              <a:off x="296920" y="3428999"/>
              <a:ext cx="432048" cy="432048"/>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26354984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457200" y="1600200"/>
            <a:ext cx="4038600" cy="4525963"/>
          </a:xfrm>
        </p:spPr>
        <p:txBody>
          <a:bodyPr/>
          <a:lstStyle>
            <a:lvl1pPr marL="342900" indent="-342900">
              <a:buClr>
                <a:schemeClr val="accent1"/>
              </a:buClr>
              <a:buFont typeface="Wingdings" panose="05000000000000000000" pitchFamily="2" charset="2"/>
              <a:buChar char="l"/>
              <a:defRPr sz="2800"/>
            </a:lvl1pPr>
            <a:lvl2pPr>
              <a:defRPr sz="2400"/>
            </a:lvl2pPr>
            <a:lvl3pPr>
              <a:buClr>
                <a:schemeClr val="accent1"/>
              </a:buCl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4" name="コンテンツ プレースホルダー 3"/>
          <p:cNvSpPr>
            <a:spLocks noGrp="1"/>
          </p:cNvSpPr>
          <p:nvPr>
            <p:ph sz="half" idx="2"/>
          </p:nvPr>
        </p:nvSpPr>
        <p:spPr>
          <a:xfrm>
            <a:off x="4648200" y="1600200"/>
            <a:ext cx="4038600" cy="4525963"/>
          </a:xfrm>
        </p:spPr>
        <p:txBody>
          <a:bodyPr/>
          <a:lstStyle>
            <a:lvl1pPr marL="342900" indent="-342900">
              <a:buClr>
                <a:schemeClr val="accent1"/>
              </a:buClr>
              <a:buFont typeface="Wingdings" panose="05000000000000000000" pitchFamily="2" charset="2"/>
              <a:buChar char="l"/>
              <a:defRPr sz="2800"/>
            </a:lvl1pPr>
            <a:lvl2pPr>
              <a:defRPr sz="2400"/>
            </a:lvl2pPr>
            <a:lvl3pPr>
              <a:buClr>
                <a:schemeClr val="accent1"/>
              </a:buCl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5" name="日付プレースホルダー 4"/>
          <p:cNvSpPr>
            <a:spLocks noGrp="1"/>
          </p:cNvSpPr>
          <p:nvPr>
            <p:ph type="dt" sz="half" idx="10"/>
          </p:nvPr>
        </p:nvSpPr>
        <p:spPr/>
        <p:txBody>
          <a:bodyPr/>
          <a:lstStyle/>
          <a:p>
            <a:fld id="{0384A827-AA33-7E43-B67C-1525706EC536}" type="datetime1">
              <a:rPr kumimoji="1" lang="ja-JP" altLang="en-US" smtClean="0"/>
              <a:t>2023/10/3</a:t>
            </a:fld>
            <a:endParaRPr kumimoji="1" lang="ja-JP" altLang="en-US"/>
          </a:p>
        </p:txBody>
      </p:sp>
      <p:sp>
        <p:nvSpPr>
          <p:cNvPr id="6" name="フッター プレースホルダー 5"/>
          <p:cNvSpPr>
            <a:spLocks noGrp="1"/>
          </p:cNvSpPr>
          <p:nvPr>
            <p:ph type="ftr" sz="quarter" idx="11"/>
          </p:nvPr>
        </p:nvSpPr>
        <p:spPr/>
        <p:txBody>
          <a:bodyPr/>
          <a:lstStyle/>
          <a:p>
            <a:r>
              <a:rPr kumimoji="1" lang="en" altLang="ja-JP"/>
              <a:t>Progress announcement</a:t>
            </a:r>
            <a:endParaRPr kumimoji="1" lang="ja-JP" altLang="en-US"/>
          </a:p>
        </p:txBody>
      </p:sp>
      <p:sp>
        <p:nvSpPr>
          <p:cNvPr id="7" name="スライド番号プレースホルダー 6"/>
          <p:cNvSpPr>
            <a:spLocks noGrp="1"/>
          </p:cNvSpPr>
          <p:nvPr>
            <p:ph type="sldNum" sz="quarter" idx="12"/>
          </p:nvPr>
        </p:nvSpPr>
        <p:spPr/>
        <p:txBody>
          <a:bodyPr/>
          <a:lstStyle/>
          <a:p>
            <a:fld id="{8B45D110-FD8E-48BD-8825-CDFBF9D22CA3}" type="slidenum">
              <a:rPr kumimoji="1" lang="ja-JP" altLang="en-US" smtClean="0"/>
              <a:pPr/>
              <a:t>‹#›</a:t>
            </a:fld>
            <a:endParaRPr kumimoji="1" lang="ja-JP" altLang="en-US"/>
          </a:p>
        </p:txBody>
      </p:sp>
    </p:spTree>
    <p:extLst>
      <p:ext uri="{BB962C8B-B14F-4D97-AF65-F5344CB8AC3E}">
        <p14:creationId xmlns:p14="http://schemas.microsoft.com/office/powerpoint/2010/main" val="3189459033"/>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1115617" y="44624"/>
            <a:ext cx="7947658" cy="1152128"/>
          </a:xfrm>
        </p:spPr>
        <p:txBody>
          <a:bodyPr>
            <a:normAutofit/>
          </a:bodyPr>
          <a:lstStyle>
            <a:lvl1pPr algn="l">
              <a:defRPr sz="36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323528" y="1535113"/>
            <a:ext cx="4104456" cy="639762"/>
          </a:xfrm>
          <a:solidFill>
            <a:schemeClr val="accent1"/>
          </a:solidFill>
          <a:ln>
            <a:solidFill>
              <a:schemeClr val="accent1"/>
            </a:solidFill>
          </a:ln>
        </p:spPr>
        <p:txBody>
          <a:bodyPr anchor="ctr">
            <a:normAutofit/>
          </a:bodyPr>
          <a:lstStyle>
            <a:lvl1pPr marL="0" indent="0" algn="ctr">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dirty="0"/>
              <a:t>マスター テキストの書式設定</a:t>
            </a:r>
          </a:p>
        </p:txBody>
      </p:sp>
      <p:sp>
        <p:nvSpPr>
          <p:cNvPr id="4" name="コンテンツ プレースホルダー 3"/>
          <p:cNvSpPr>
            <a:spLocks noGrp="1"/>
          </p:cNvSpPr>
          <p:nvPr>
            <p:ph sz="half" idx="2"/>
          </p:nvPr>
        </p:nvSpPr>
        <p:spPr>
          <a:xfrm>
            <a:off x="323528" y="2174875"/>
            <a:ext cx="4104456" cy="3951288"/>
          </a:xfrm>
          <a:solidFill>
            <a:schemeClr val="bg2"/>
          </a:solidFill>
        </p:spPr>
        <p:txBody>
          <a:bodyPr/>
          <a:lstStyle>
            <a:lvl1pPr marL="342900" indent="-342900">
              <a:spcBef>
                <a:spcPts val="600"/>
              </a:spcBef>
              <a:spcAft>
                <a:spcPts val="600"/>
              </a:spcAft>
              <a:buClr>
                <a:schemeClr val="accent1"/>
              </a:buClr>
              <a:buFont typeface="Wingdings" panose="05000000000000000000" pitchFamily="2" charset="2"/>
              <a:buChar char="l"/>
              <a:defRPr sz="2400"/>
            </a:lvl1pPr>
            <a:lvl2pPr>
              <a:spcBef>
                <a:spcPts val="600"/>
              </a:spcBef>
              <a:spcAft>
                <a:spcPts val="600"/>
              </a:spcAft>
              <a:defRPr sz="2000"/>
            </a:lvl2pPr>
            <a:lvl3pPr>
              <a:spcBef>
                <a:spcPts val="600"/>
              </a:spcBef>
              <a:spcAft>
                <a:spcPts val="600"/>
              </a:spcAft>
              <a:defRPr sz="1800"/>
            </a:lvl3pPr>
            <a:lvl4pPr>
              <a:spcBef>
                <a:spcPts val="600"/>
              </a:spcBef>
              <a:spcAft>
                <a:spcPts val="600"/>
              </a:spcAft>
              <a:defRPr sz="1600"/>
            </a:lvl4pPr>
            <a:lvl5pPr>
              <a:spcBef>
                <a:spcPts val="600"/>
              </a:spcBef>
              <a:spcAft>
                <a:spcPts val="600"/>
              </a:spcAft>
              <a:defRPr sz="1600"/>
            </a:lvl5pPr>
            <a:lvl6pPr>
              <a:defRPr sz="1600"/>
            </a:lvl6pPr>
            <a:lvl7pPr>
              <a:defRPr sz="1600"/>
            </a:lvl7pPr>
            <a:lvl8pPr>
              <a:defRPr sz="1600"/>
            </a:lvl8pPr>
            <a:lvl9pPr>
              <a:defRPr sz="1600"/>
            </a:lvl9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5" name="テキスト プレースホルダー 4"/>
          <p:cNvSpPr>
            <a:spLocks noGrp="1"/>
          </p:cNvSpPr>
          <p:nvPr>
            <p:ph type="body" sz="quarter" idx="3"/>
          </p:nvPr>
        </p:nvSpPr>
        <p:spPr>
          <a:xfrm>
            <a:off x="4716016" y="1535113"/>
            <a:ext cx="4104456" cy="639762"/>
          </a:xfrm>
          <a:solidFill>
            <a:schemeClr val="accent3">
              <a:lumMod val="75000"/>
            </a:schemeClr>
          </a:solidFill>
          <a:ln>
            <a:solidFill>
              <a:schemeClr val="accent3">
                <a:lumMod val="75000"/>
              </a:schemeClr>
            </a:solidFill>
          </a:ln>
        </p:spPr>
        <p:txBody>
          <a:bodyPr anchor="ctr">
            <a:normAutofit/>
          </a:bodyPr>
          <a:lstStyle>
            <a:lvl1pPr marL="0" indent="0" algn="ctr">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dirty="0"/>
              <a:t>マスター テキストの書式設定</a:t>
            </a:r>
          </a:p>
        </p:txBody>
      </p:sp>
      <p:sp>
        <p:nvSpPr>
          <p:cNvPr id="6" name="コンテンツ プレースホルダー 5"/>
          <p:cNvSpPr>
            <a:spLocks noGrp="1"/>
          </p:cNvSpPr>
          <p:nvPr>
            <p:ph sz="quarter" idx="4"/>
          </p:nvPr>
        </p:nvSpPr>
        <p:spPr>
          <a:xfrm>
            <a:off x="4716016" y="2174875"/>
            <a:ext cx="4104456" cy="3951288"/>
          </a:xfrm>
          <a:solidFill>
            <a:schemeClr val="bg2"/>
          </a:solidFill>
        </p:spPr>
        <p:txBody>
          <a:bodyPr/>
          <a:lstStyle>
            <a:lvl1pPr marL="342900" indent="-342900">
              <a:spcBef>
                <a:spcPts val="600"/>
              </a:spcBef>
              <a:spcAft>
                <a:spcPts val="600"/>
              </a:spcAft>
              <a:buClr>
                <a:schemeClr val="accent3">
                  <a:lumMod val="75000"/>
                </a:schemeClr>
              </a:buClr>
              <a:buFont typeface="Wingdings" panose="05000000000000000000" pitchFamily="2" charset="2"/>
              <a:buChar char="l"/>
              <a:defRPr sz="2400"/>
            </a:lvl1pPr>
            <a:lvl2pPr>
              <a:spcBef>
                <a:spcPts val="600"/>
              </a:spcBef>
              <a:spcAft>
                <a:spcPts val="600"/>
              </a:spcAft>
              <a:defRPr sz="2000"/>
            </a:lvl2pPr>
            <a:lvl3pPr>
              <a:spcBef>
                <a:spcPts val="600"/>
              </a:spcBef>
              <a:spcAft>
                <a:spcPts val="600"/>
              </a:spcAft>
              <a:defRPr sz="1800"/>
            </a:lvl3pPr>
            <a:lvl4pPr>
              <a:spcBef>
                <a:spcPts val="600"/>
              </a:spcBef>
              <a:spcAft>
                <a:spcPts val="600"/>
              </a:spcAft>
              <a:defRPr sz="1600"/>
            </a:lvl4pPr>
            <a:lvl5pPr>
              <a:spcBef>
                <a:spcPts val="600"/>
              </a:spcBef>
              <a:spcAft>
                <a:spcPts val="600"/>
              </a:spcAft>
              <a:defRPr sz="1600"/>
            </a:lvl5pPr>
            <a:lvl6pPr>
              <a:defRPr sz="1600"/>
            </a:lvl6pPr>
            <a:lvl7pPr>
              <a:defRPr sz="1600"/>
            </a:lvl7pPr>
            <a:lvl8pPr>
              <a:defRPr sz="1600"/>
            </a:lvl8pPr>
            <a:lvl9pPr>
              <a:defRPr sz="1600"/>
            </a:lvl9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7" name="日付プレースホルダー 6"/>
          <p:cNvSpPr>
            <a:spLocks noGrp="1"/>
          </p:cNvSpPr>
          <p:nvPr>
            <p:ph type="dt" sz="half" idx="10"/>
          </p:nvPr>
        </p:nvSpPr>
        <p:spPr/>
        <p:txBody>
          <a:bodyPr/>
          <a:lstStyle/>
          <a:p>
            <a:fld id="{4F9C854D-9F10-144D-8D3C-24E0192F0AC2}" type="datetime1">
              <a:rPr kumimoji="1" lang="ja-JP" altLang="en-US" smtClean="0"/>
              <a:t>2023/10/3</a:t>
            </a:fld>
            <a:endParaRPr kumimoji="1" lang="ja-JP" altLang="en-US"/>
          </a:p>
        </p:txBody>
      </p:sp>
      <p:sp>
        <p:nvSpPr>
          <p:cNvPr id="8" name="フッター プレースホルダー 7"/>
          <p:cNvSpPr>
            <a:spLocks noGrp="1"/>
          </p:cNvSpPr>
          <p:nvPr>
            <p:ph type="ftr" sz="quarter" idx="11"/>
          </p:nvPr>
        </p:nvSpPr>
        <p:spPr/>
        <p:txBody>
          <a:bodyPr/>
          <a:lstStyle/>
          <a:p>
            <a:r>
              <a:rPr kumimoji="1" lang="en" altLang="ja-JP"/>
              <a:t>Progress announcement</a:t>
            </a:r>
            <a:endParaRPr kumimoji="1" lang="ja-JP" altLang="en-US"/>
          </a:p>
        </p:txBody>
      </p:sp>
      <p:sp>
        <p:nvSpPr>
          <p:cNvPr id="9" name="スライド番号プレースホルダー 8"/>
          <p:cNvSpPr>
            <a:spLocks noGrp="1"/>
          </p:cNvSpPr>
          <p:nvPr>
            <p:ph type="sldNum" sz="quarter" idx="12"/>
          </p:nvPr>
        </p:nvSpPr>
        <p:spPr/>
        <p:txBody>
          <a:bodyPr/>
          <a:lstStyle/>
          <a:p>
            <a:fld id="{8B45D110-FD8E-48BD-8825-CDFBF9D22CA3}" type="slidenum">
              <a:rPr kumimoji="1" lang="ja-JP" altLang="en-US" smtClean="0"/>
              <a:pPr/>
              <a:t>‹#›</a:t>
            </a:fld>
            <a:endParaRPr kumimoji="1" lang="ja-JP" altLang="en-US"/>
          </a:p>
        </p:txBody>
      </p:sp>
      <p:grpSp>
        <p:nvGrpSpPr>
          <p:cNvPr id="15" name="グループ化 14"/>
          <p:cNvGrpSpPr/>
          <p:nvPr userDrawn="1"/>
        </p:nvGrpSpPr>
        <p:grpSpPr>
          <a:xfrm>
            <a:off x="323528" y="299163"/>
            <a:ext cx="648122" cy="633921"/>
            <a:chOff x="251470" y="270235"/>
            <a:chExt cx="648122" cy="633921"/>
          </a:xfrm>
          <a:solidFill>
            <a:schemeClr val="accent6"/>
          </a:solidFill>
        </p:grpSpPr>
        <p:sp>
          <p:nvSpPr>
            <p:cNvPr id="16" name="正方形/長方形 15"/>
            <p:cNvSpPr/>
            <p:nvPr userDrawn="1"/>
          </p:nvSpPr>
          <p:spPr>
            <a:xfrm>
              <a:off x="611560" y="270235"/>
              <a:ext cx="288032" cy="288032"/>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7" name="正方形/長方形 16"/>
            <p:cNvSpPr/>
            <p:nvPr userDrawn="1"/>
          </p:nvSpPr>
          <p:spPr>
            <a:xfrm>
              <a:off x="251470" y="270235"/>
              <a:ext cx="288032" cy="288032"/>
            </a:xfrm>
            <a:prstGeom prst="rect">
              <a:avLst/>
            </a:prstGeom>
            <a:solidFill>
              <a:schemeClr val="accent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8" name="正方形/長方形 17"/>
            <p:cNvSpPr/>
            <p:nvPr userDrawn="1"/>
          </p:nvSpPr>
          <p:spPr>
            <a:xfrm>
              <a:off x="611560" y="616124"/>
              <a:ext cx="288032" cy="288032"/>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9" name="正方形/長方形 18"/>
            <p:cNvSpPr/>
            <p:nvPr userDrawn="1"/>
          </p:nvSpPr>
          <p:spPr>
            <a:xfrm>
              <a:off x="251470" y="616124"/>
              <a:ext cx="288032" cy="288032"/>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3297214583"/>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1115616" y="44624"/>
            <a:ext cx="7931224" cy="1166588"/>
          </a:xfrm>
        </p:spPr>
        <p:txBody>
          <a:bodyPr>
            <a:normAutofit/>
          </a:bodyPr>
          <a:lstStyle>
            <a:lvl1pPr algn="l">
              <a:defRPr sz="3600"/>
            </a:lvl1p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612B0C3F-1392-2443-BFAF-7E4B21BE2B01}" type="datetime1">
              <a:rPr kumimoji="1" lang="ja-JP" altLang="en-US" smtClean="0"/>
              <a:t>2023/10/3</a:t>
            </a:fld>
            <a:endParaRPr kumimoji="1" lang="ja-JP" altLang="en-US"/>
          </a:p>
        </p:txBody>
      </p:sp>
      <p:sp>
        <p:nvSpPr>
          <p:cNvPr id="4" name="フッター プレースホルダー 3"/>
          <p:cNvSpPr>
            <a:spLocks noGrp="1"/>
          </p:cNvSpPr>
          <p:nvPr>
            <p:ph type="ftr" sz="quarter" idx="11"/>
          </p:nvPr>
        </p:nvSpPr>
        <p:spPr/>
        <p:txBody>
          <a:bodyPr/>
          <a:lstStyle/>
          <a:p>
            <a:r>
              <a:rPr kumimoji="1" lang="en" altLang="ja-JP"/>
              <a:t>Progress announcement</a:t>
            </a:r>
            <a:endParaRPr kumimoji="1" lang="ja-JP" altLang="en-US"/>
          </a:p>
        </p:txBody>
      </p:sp>
      <p:sp>
        <p:nvSpPr>
          <p:cNvPr id="5" name="スライド番号プレースホルダー 4"/>
          <p:cNvSpPr>
            <a:spLocks noGrp="1"/>
          </p:cNvSpPr>
          <p:nvPr>
            <p:ph type="sldNum" sz="quarter" idx="12"/>
          </p:nvPr>
        </p:nvSpPr>
        <p:spPr/>
        <p:txBody>
          <a:bodyPr/>
          <a:lstStyle/>
          <a:p>
            <a:fld id="{8B45D110-FD8E-48BD-8825-CDFBF9D22CA3}" type="slidenum">
              <a:rPr kumimoji="1" lang="ja-JP" altLang="en-US" smtClean="0"/>
              <a:pPr/>
              <a:t>‹#›</a:t>
            </a:fld>
            <a:endParaRPr kumimoji="1" lang="ja-JP" altLang="en-US"/>
          </a:p>
        </p:txBody>
      </p:sp>
      <p:grpSp>
        <p:nvGrpSpPr>
          <p:cNvPr id="6" name="グループ化 5"/>
          <p:cNvGrpSpPr/>
          <p:nvPr userDrawn="1"/>
        </p:nvGrpSpPr>
        <p:grpSpPr>
          <a:xfrm>
            <a:off x="323528" y="299163"/>
            <a:ext cx="648122" cy="633921"/>
            <a:chOff x="251470" y="270235"/>
            <a:chExt cx="648122" cy="633921"/>
          </a:xfrm>
          <a:solidFill>
            <a:schemeClr val="accent6"/>
          </a:solidFill>
        </p:grpSpPr>
        <p:sp>
          <p:nvSpPr>
            <p:cNvPr id="7" name="正方形/長方形 6"/>
            <p:cNvSpPr/>
            <p:nvPr userDrawn="1"/>
          </p:nvSpPr>
          <p:spPr>
            <a:xfrm>
              <a:off x="611560" y="270235"/>
              <a:ext cx="288032" cy="288032"/>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8" name="正方形/長方形 7"/>
            <p:cNvSpPr/>
            <p:nvPr userDrawn="1"/>
          </p:nvSpPr>
          <p:spPr>
            <a:xfrm>
              <a:off x="251470" y="270235"/>
              <a:ext cx="288032" cy="288032"/>
            </a:xfrm>
            <a:prstGeom prst="rect">
              <a:avLst/>
            </a:prstGeom>
            <a:solidFill>
              <a:schemeClr val="accent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9" name="正方形/長方形 8"/>
            <p:cNvSpPr/>
            <p:nvPr userDrawn="1"/>
          </p:nvSpPr>
          <p:spPr>
            <a:xfrm>
              <a:off x="611560" y="616124"/>
              <a:ext cx="288032" cy="288032"/>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0" name="正方形/長方形 9"/>
            <p:cNvSpPr/>
            <p:nvPr userDrawn="1"/>
          </p:nvSpPr>
          <p:spPr>
            <a:xfrm>
              <a:off x="251470" y="616124"/>
              <a:ext cx="288032" cy="288032"/>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824376492"/>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9CFAA2D8-9337-BF48-9C8F-5AEFE2CE9C4F}" type="datetime1">
              <a:rPr kumimoji="1" lang="ja-JP" altLang="en-US" smtClean="0"/>
              <a:t>2023/10/3</a:t>
            </a:fld>
            <a:endParaRPr kumimoji="1" lang="ja-JP" altLang="en-US"/>
          </a:p>
        </p:txBody>
      </p:sp>
      <p:sp>
        <p:nvSpPr>
          <p:cNvPr id="3" name="フッター プレースホルダー 2"/>
          <p:cNvSpPr>
            <a:spLocks noGrp="1"/>
          </p:cNvSpPr>
          <p:nvPr>
            <p:ph type="ftr" sz="quarter" idx="11"/>
          </p:nvPr>
        </p:nvSpPr>
        <p:spPr/>
        <p:txBody>
          <a:bodyPr/>
          <a:lstStyle/>
          <a:p>
            <a:r>
              <a:rPr kumimoji="1" lang="en" altLang="ja-JP"/>
              <a:t>Progress announcement</a:t>
            </a:r>
            <a:endParaRPr kumimoji="1" lang="ja-JP" altLang="en-US"/>
          </a:p>
        </p:txBody>
      </p:sp>
      <p:sp>
        <p:nvSpPr>
          <p:cNvPr id="4" name="スライド番号プレースホルダー 3"/>
          <p:cNvSpPr>
            <a:spLocks noGrp="1"/>
          </p:cNvSpPr>
          <p:nvPr>
            <p:ph type="sldNum" sz="quarter" idx="12"/>
          </p:nvPr>
        </p:nvSpPr>
        <p:spPr/>
        <p:txBody>
          <a:bodyPr/>
          <a:lstStyle/>
          <a:p>
            <a:fld id="{8B45D110-FD8E-48BD-8825-CDFBF9D22CA3}" type="slidenum">
              <a:rPr kumimoji="1" lang="ja-JP" altLang="en-US" smtClean="0"/>
              <a:pPr/>
              <a:t>‹#›</a:t>
            </a:fld>
            <a:endParaRPr kumimoji="1" lang="ja-JP" altLang="en-US"/>
          </a:p>
        </p:txBody>
      </p:sp>
    </p:spTree>
    <p:extLst>
      <p:ext uri="{BB962C8B-B14F-4D97-AF65-F5344CB8AC3E}">
        <p14:creationId xmlns:p14="http://schemas.microsoft.com/office/powerpoint/2010/main" val="286515874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a:t>マスター タイトルの書式設定</a:t>
            </a:r>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96EF049E-3D2B-5B46-B149-59C528CDC0D1}" type="datetime1">
              <a:rPr kumimoji="1" lang="ja-JP" altLang="en-US" smtClean="0"/>
              <a:t>2023/10/3</a:t>
            </a:fld>
            <a:endParaRPr kumimoji="1" lang="ja-JP" altLang="en-US"/>
          </a:p>
        </p:txBody>
      </p:sp>
      <p:sp>
        <p:nvSpPr>
          <p:cNvPr id="6" name="フッター プレースホルダー 5"/>
          <p:cNvSpPr>
            <a:spLocks noGrp="1"/>
          </p:cNvSpPr>
          <p:nvPr>
            <p:ph type="ftr" sz="quarter" idx="11"/>
          </p:nvPr>
        </p:nvSpPr>
        <p:spPr/>
        <p:txBody>
          <a:bodyPr/>
          <a:lstStyle/>
          <a:p>
            <a:r>
              <a:rPr kumimoji="1" lang="en" altLang="ja-JP"/>
              <a:t>Progress announcement</a:t>
            </a:r>
            <a:endParaRPr kumimoji="1" lang="ja-JP" altLang="en-US"/>
          </a:p>
        </p:txBody>
      </p:sp>
      <p:sp>
        <p:nvSpPr>
          <p:cNvPr id="7" name="スライド番号プレースホルダー 6"/>
          <p:cNvSpPr>
            <a:spLocks noGrp="1"/>
          </p:cNvSpPr>
          <p:nvPr>
            <p:ph type="sldNum" sz="quarter" idx="12"/>
          </p:nvPr>
        </p:nvSpPr>
        <p:spPr/>
        <p:txBody>
          <a:bodyPr/>
          <a:lstStyle/>
          <a:p>
            <a:fld id="{8B45D110-FD8E-48BD-8825-CDFBF9D22CA3}" type="slidenum">
              <a:rPr kumimoji="1" lang="ja-JP" altLang="en-US" smtClean="0"/>
              <a:pPr/>
              <a:t>‹#›</a:t>
            </a:fld>
            <a:endParaRPr kumimoji="1" lang="ja-JP" altLang="en-US"/>
          </a:p>
        </p:txBody>
      </p:sp>
    </p:spTree>
    <p:extLst>
      <p:ext uri="{BB962C8B-B14F-4D97-AF65-F5344CB8AC3E}">
        <p14:creationId xmlns:p14="http://schemas.microsoft.com/office/powerpoint/2010/main" val="2565260018"/>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a:t>マスター タイトルの書式設定</a:t>
            </a:r>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6F795886-8F86-1E44-B6BE-AC38A167CDBB}" type="datetime1">
              <a:rPr kumimoji="1" lang="ja-JP" altLang="en-US" smtClean="0"/>
              <a:t>2023/10/3</a:t>
            </a:fld>
            <a:endParaRPr kumimoji="1" lang="ja-JP" altLang="en-US"/>
          </a:p>
        </p:txBody>
      </p:sp>
      <p:sp>
        <p:nvSpPr>
          <p:cNvPr id="6" name="フッター プレースホルダー 5"/>
          <p:cNvSpPr>
            <a:spLocks noGrp="1"/>
          </p:cNvSpPr>
          <p:nvPr>
            <p:ph type="ftr" sz="quarter" idx="11"/>
          </p:nvPr>
        </p:nvSpPr>
        <p:spPr/>
        <p:txBody>
          <a:bodyPr/>
          <a:lstStyle/>
          <a:p>
            <a:r>
              <a:rPr kumimoji="1" lang="en" altLang="ja-JP"/>
              <a:t>Progress announcement</a:t>
            </a:r>
            <a:endParaRPr kumimoji="1" lang="ja-JP" altLang="en-US"/>
          </a:p>
        </p:txBody>
      </p:sp>
      <p:sp>
        <p:nvSpPr>
          <p:cNvPr id="7" name="スライド番号プレースホルダー 6"/>
          <p:cNvSpPr>
            <a:spLocks noGrp="1"/>
          </p:cNvSpPr>
          <p:nvPr>
            <p:ph type="sldNum" sz="quarter" idx="12"/>
          </p:nvPr>
        </p:nvSpPr>
        <p:spPr/>
        <p:txBody>
          <a:bodyPr/>
          <a:lstStyle/>
          <a:p>
            <a:fld id="{8B45D110-FD8E-48BD-8825-CDFBF9D22CA3}" type="slidenum">
              <a:rPr kumimoji="1" lang="ja-JP" altLang="en-US" smtClean="0"/>
              <a:pPr/>
              <a:t>‹#›</a:t>
            </a:fld>
            <a:endParaRPr kumimoji="1" lang="ja-JP" altLang="en-US"/>
          </a:p>
        </p:txBody>
      </p:sp>
    </p:spTree>
    <p:extLst>
      <p:ext uri="{BB962C8B-B14F-4D97-AF65-F5344CB8AC3E}">
        <p14:creationId xmlns:p14="http://schemas.microsoft.com/office/powerpoint/2010/main" val="2967629872"/>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dirty="0"/>
              <a:t>マスター タイトルの書式設定</a:t>
            </a:r>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4" name="日付プレースホルダー 3"/>
          <p:cNvSpPr>
            <a:spLocks noGrp="1"/>
          </p:cNvSpPr>
          <p:nvPr>
            <p:ph type="dt" sz="half" idx="2"/>
          </p:nvPr>
        </p:nvSpPr>
        <p:spPr>
          <a:xfrm>
            <a:off x="0" y="6492875"/>
            <a:ext cx="1700074" cy="365125"/>
          </a:xfrm>
          <a:prstGeom prst="rect">
            <a:avLst/>
          </a:prstGeom>
        </p:spPr>
        <p:txBody>
          <a:bodyPr vert="horz" lIns="91440" tIns="45720" rIns="91440" bIns="45720" rtlCol="0" anchor="ctr"/>
          <a:lstStyle>
            <a:lvl1pPr algn="l">
              <a:defRPr sz="1800">
                <a:solidFill>
                  <a:schemeClr val="tx1">
                    <a:tint val="75000"/>
                  </a:schemeClr>
                </a:solidFill>
              </a:defRPr>
            </a:lvl1pPr>
          </a:lstStyle>
          <a:p>
            <a:fld id="{8DF31D64-B69B-0F41-A306-BE624EF04175}" type="datetime1">
              <a:rPr lang="ja-JP" altLang="en-US" smtClean="0"/>
              <a:t>2023/10/3</a:t>
            </a:fld>
            <a:endParaRPr lang="ja-JP" altLang="en-US"/>
          </a:p>
        </p:txBody>
      </p:sp>
      <p:sp>
        <p:nvSpPr>
          <p:cNvPr id="5" name="フッター プレースホルダー 4"/>
          <p:cNvSpPr>
            <a:spLocks noGrp="1"/>
          </p:cNvSpPr>
          <p:nvPr>
            <p:ph type="ftr" sz="quarter" idx="3"/>
          </p:nvPr>
        </p:nvSpPr>
        <p:spPr>
          <a:xfrm>
            <a:off x="346373" y="6492874"/>
            <a:ext cx="8229600" cy="365125"/>
          </a:xfrm>
          <a:prstGeom prst="rect">
            <a:avLst/>
          </a:prstGeom>
        </p:spPr>
        <p:txBody>
          <a:bodyPr vert="horz" lIns="91440" tIns="45720" rIns="91440" bIns="45720" rtlCol="0" anchor="ctr"/>
          <a:lstStyle>
            <a:lvl1pPr algn="ctr">
              <a:defRPr sz="1800">
                <a:solidFill>
                  <a:schemeClr val="tx1">
                    <a:tint val="75000"/>
                  </a:schemeClr>
                </a:solidFill>
              </a:defRPr>
            </a:lvl1pPr>
          </a:lstStyle>
          <a:p>
            <a:r>
              <a:rPr lang="en" altLang="ja-JP">
                <a:latin typeface="+mj-lt"/>
              </a:rPr>
              <a:t>Progress announcement</a:t>
            </a:r>
            <a:endParaRPr kumimoji="1" lang="ja-JP" altLang="en-US"/>
          </a:p>
        </p:txBody>
      </p:sp>
      <p:sp>
        <p:nvSpPr>
          <p:cNvPr id="6" name="スライド番号プレースホルダー 5"/>
          <p:cNvSpPr>
            <a:spLocks noGrp="1"/>
          </p:cNvSpPr>
          <p:nvPr>
            <p:ph type="sldNum" sz="quarter" idx="4"/>
          </p:nvPr>
        </p:nvSpPr>
        <p:spPr>
          <a:xfrm>
            <a:off x="8605926" y="6309320"/>
            <a:ext cx="440914" cy="432049"/>
          </a:xfrm>
          <a:prstGeom prst="rect">
            <a:avLst/>
          </a:prstGeom>
          <a:solidFill>
            <a:schemeClr val="tx1">
              <a:lumMod val="85000"/>
              <a:lumOff val="15000"/>
            </a:schemeClr>
          </a:solidFill>
        </p:spPr>
        <p:txBody>
          <a:bodyPr vert="horz" lIns="91440" tIns="45720" rIns="91440" bIns="45720" rtlCol="0" anchor="ctr"/>
          <a:lstStyle>
            <a:lvl1pPr algn="ctr">
              <a:defRPr sz="1800">
                <a:solidFill>
                  <a:schemeClr val="bg1"/>
                </a:solidFill>
              </a:defRPr>
            </a:lvl1pPr>
          </a:lstStyle>
          <a:p>
            <a:fld id="{8B45D110-FD8E-48BD-8825-CDFBF9D22CA3}" type="slidenum">
              <a:rPr lang="ja-JP" altLang="en-US" smtClean="0"/>
              <a:pPr/>
              <a:t>‹#›</a:t>
            </a:fld>
            <a:endParaRPr lang="ja-JP" altLang="en-US"/>
          </a:p>
        </p:txBody>
      </p:sp>
    </p:spTree>
    <p:extLst>
      <p:ext uri="{BB962C8B-B14F-4D97-AF65-F5344CB8AC3E}">
        <p14:creationId xmlns:p14="http://schemas.microsoft.com/office/powerpoint/2010/main" val="32373439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hf hdr="0" dt="0"/>
  <p:txStyles>
    <p:titleStyle>
      <a:lvl1pPr algn="ctr" defTabSz="914400" rtl="0" eaLnBrk="1" latinLnBrk="0" hangingPunct="1">
        <a:spcBef>
          <a:spcPct val="0"/>
        </a:spcBef>
        <a:buNone/>
        <a:defRPr kumimoji="1" sz="4000" b="1" kern="1200">
          <a:solidFill>
            <a:schemeClr val="tx1">
              <a:lumMod val="85000"/>
              <a:lumOff val="15000"/>
            </a:schemeClr>
          </a:solidFill>
          <a:latin typeface="+mj-lt"/>
          <a:ea typeface="+mj-ea"/>
          <a:cs typeface="+mj-cs"/>
        </a:defRPr>
      </a:lvl1pPr>
    </p:titleStyle>
    <p:bodyStyle>
      <a:lvl1pPr marL="342900" indent="-342900" algn="l" defTabSz="914400" rtl="0" eaLnBrk="1" latinLnBrk="0" hangingPunct="1">
        <a:spcBef>
          <a:spcPct val="20000"/>
        </a:spcBef>
        <a:buClr>
          <a:schemeClr val="accent1"/>
        </a:buClr>
        <a:buFont typeface="Wingdings" panose="05000000000000000000" pitchFamily="2" charset="2"/>
        <a:buChar char="l"/>
        <a:defRPr kumimoji="1" sz="3200" kern="1200">
          <a:solidFill>
            <a:schemeClr val="tx1">
              <a:lumMod val="85000"/>
              <a:lumOff val="1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lumMod val="85000"/>
              <a:lumOff val="15000"/>
            </a:schemeClr>
          </a:solidFill>
          <a:latin typeface="+mn-lt"/>
          <a:ea typeface="+mn-ea"/>
          <a:cs typeface="+mn-cs"/>
        </a:defRPr>
      </a:lvl2pPr>
      <a:lvl3pPr marL="1143000" indent="-228600" algn="l" defTabSz="914400" rtl="0" eaLnBrk="1" latinLnBrk="0" hangingPunct="1">
        <a:spcBef>
          <a:spcPct val="20000"/>
        </a:spcBef>
        <a:buClr>
          <a:schemeClr val="accent1"/>
        </a:buClr>
        <a:buFont typeface="Arial" panose="020B0604020202020204" pitchFamily="34" charset="0"/>
        <a:buChar char="•"/>
        <a:defRPr kumimoji="1" sz="2400" kern="1200">
          <a:solidFill>
            <a:schemeClr val="tx1">
              <a:lumMod val="85000"/>
              <a:lumOff val="1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lumMod val="85000"/>
              <a:lumOff val="1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lumMod val="85000"/>
              <a:lumOff val="1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jp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8" Type="http://schemas.openxmlformats.org/officeDocument/2006/relationships/image" Target="../media/image14.jpg"/><Relationship Id="rId3" Type="http://schemas.openxmlformats.org/officeDocument/2006/relationships/image" Target="../media/image9.jpg"/><Relationship Id="rId7" Type="http://schemas.openxmlformats.org/officeDocument/2006/relationships/image" Target="../media/image13.jpg"/><Relationship Id="rId2" Type="http://schemas.openxmlformats.org/officeDocument/2006/relationships/image" Target="../media/image8.jpeg"/><Relationship Id="rId1" Type="http://schemas.openxmlformats.org/officeDocument/2006/relationships/slideLayout" Target="../slideLayouts/slideLayout2.xml"/><Relationship Id="rId6" Type="http://schemas.openxmlformats.org/officeDocument/2006/relationships/image" Target="../media/image12.jpg"/><Relationship Id="rId5" Type="http://schemas.openxmlformats.org/officeDocument/2006/relationships/image" Target="../media/image11.jpeg"/><Relationship Id="rId10" Type="http://schemas.openxmlformats.org/officeDocument/2006/relationships/image" Target="../media/image16.jpeg"/><Relationship Id="rId4" Type="http://schemas.openxmlformats.org/officeDocument/2006/relationships/image" Target="../media/image10.jpeg"/><Relationship Id="rId9" Type="http://schemas.openxmlformats.org/officeDocument/2006/relationships/image" Target="../media/image15.jpeg"/></Relationships>
</file>

<file path=ppt/slides/_rels/slide5.xml.rels><?xml version="1.0" encoding="UTF-8" standalone="yes"?>
<Relationships xmlns="http://schemas.openxmlformats.org/package/2006/relationships"><Relationship Id="rId3" Type="http://schemas.openxmlformats.org/officeDocument/2006/relationships/image" Target="../media/image18.jpeg"/><Relationship Id="rId7" Type="http://schemas.openxmlformats.org/officeDocument/2006/relationships/image" Target="../media/image22.jpeg"/><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19.jpeg"/></Relationships>
</file>

<file path=ppt/slides/_rels/slide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2.xml"/><Relationship Id="rId5" Type="http://schemas.openxmlformats.org/officeDocument/2006/relationships/image" Target="../media/image26.jpeg"/><Relationship Id="rId4" Type="http://schemas.openxmlformats.org/officeDocument/2006/relationships/image" Target="../media/image2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lang="en-US" altLang="ja-JP" dirty="0">
                <a:latin typeface="+mj-lt"/>
              </a:rPr>
              <a:t>Berlin(30/08~06/09),</a:t>
            </a:r>
            <a:br>
              <a:rPr lang="en-US" altLang="ja-JP" dirty="0">
                <a:latin typeface="+mj-lt"/>
              </a:rPr>
            </a:br>
            <a:r>
              <a:rPr lang="en-US" altLang="ja-JP" dirty="0">
                <a:latin typeface="+mj-lt"/>
              </a:rPr>
              <a:t>Loughborough (06/09~09/09)</a:t>
            </a:r>
            <a:endParaRPr lang="ja-JP" altLang="en-US" dirty="0">
              <a:latin typeface="+mj-lt"/>
            </a:endParaRPr>
          </a:p>
        </p:txBody>
      </p:sp>
      <p:sp>
        <p:nvSpPr>
          <p:cNvPr id="3" name="サブタイトル 2"/>
          <p:cNvSpPr>
            <a:spLocks noGrp="1"/>
          </p:cNvSpPr>
          <p:nvPr>
            <p:ph type="subTitle" idx="1"/>
          </p:nvPr>
        </p:nvSpPr>
        <p:spPr/>
        <p:txBody>
          <a:bodyPr/>
          <a:lstStyle/>
          <a:p>
            <a:r>
              <a:rPr lang="en-US" altLang="ja-JP" b="1" dirty="0"/>
              <a:t>Tomoyuki Ueda</a:t>
            </a:r>
          </a:p>
          <a:p>
            <a:r>
              <a:rPr lang="en-US" altLang="ja-JP" b="1" dirty="0"/>
              <a:t>Sota </a:t>
            </a:r>
            <a:r>
              <a:rPr lang="en-US" altLang="ja-JP" b="1" dirty="0" err="1"/>
              <a:t>Narikiyo</a:t>
            </a:r>
            <a:endParaRPr lang="en-US" altLang="ja-JP" b="1" dirty="0"/>
          </a:p>
        </p:txBody>
      </p:sp>
      <p:sp>
        <p:nvSpPr>
          <p:cNvPr id="5" name="テキスト ボックス 4"/>
          <p:cNvSpPr txBox="1"/>
          <p:nvPr/>
        </p:nvSpPr>
        <p:spPr>
          <a:xfrm>
            <a:off x="6170877" y="5716161"/>
            <a:ext cx="2339102" cy="954107"/>
          </a:xfrm>
          <a:prstGeom prst="rect">
            <a:avLst/>
          </a:prstGeom>
          <a:noFill/>
        </p:spPr>
        <p:txBody>
          <a:bodyPr wrap="none" rtlCol="0">
            <a:spAutoFit/>
          </a:bodyPr>
          <a:lstStyle/>
          <a:p>
            <a:pPr algn="r"/>
            <a:r>
              <a:rPr lang="ja-JP" altLang="en-US" sz="2800" dirty="0">
                <a:solidFill>
                  <a:srgbClr val="4D4D4D"/>
                </a:solidFill>
              </a:rPr>
              <a:t>芝浦工業大学</a:t>
            </a:r>
            <a:endParaRPr lang="en-US" altLang="ja-JP" sz="2800" dirty="0">
              <a:solidFill>
                <a:srgbClr val="4D4D4D"/>
              </a:solidFill>
            </a:endParaRPr>
          </a:p>
          <a:p>
            <a:pPr algn="r"/>
            <a:r>
              <a:rPr kumimoji="1" lang="ja-JP" altLang="en-US" sz="2800" dirty="0">
                <a:solidFill>
                  <a:srgbClr val="4D4D4D"/>
                </a:solidFill>
              </a:rPr>
              <a:t>宮田研究室</a:t>
            </a:r>
          </a:p>
        </p:txBody>
      </p:sp>
      <p:pic>
        <p:nvPicPr>
          <p:cNvPr id="6" name="図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34492" y="5417840"/>
            <a:ext cx="1440160" cy="1440160"/>
          </a:xfrm>
          <a:prstGeom prst="rect">
            <a:avLst/>
          </a:prstGeom>
        </p:spPr>
      </p:pic>
    </p:spTree>
    <p:extLst>
      <p:ext uri="{BB962C8B-B14F-4D97-AF65-F5344CB8AC3E}">
        <p14:creationId xmlns:p14="http://schemas.microsoft.com/office/powerpoint/2010/main" val="392756246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EC05C1B-8C3C-01F9-18E0-A6554A6734A4}"/>
              </a:ext>
            </a:extLst>
          </p:cNvPr>
          <p:cNvSpPr>
            <a:spLocks noGrp="1"/>
          </p:cNvSpPr>
          <p:nvPr>
            <p:ph type="title"/>
          </p:nvPr>
        </p:nvSpPr>
        <p:spPr/>
        <p:txBody>
          <a:bodyPr/>
          <a:lstStyle/>
          <a:p>
            <a:r>
              <a:rPr lang="ja-JP" altLang="en-US" dirty="0"/>
              <a:t>目的</a:t>
            </a:r>
            <a:endParaRPr kumimoji="1" lang="ja-JP" altLang="en-US" dirty="0"/>
          </a:p>
        </p:txBody>
      </p:sp>
      <p:sp>
        <p:nvSpPr>
          <p:cNvPr id="3" name="コンテンツ プレースホルダー 2">
            <a:extLst>
              <a:ext uri="{FF2B5EF4-FFF2-40B4-BE49-F238E27FC236}">
                <a16:creationId xmlns:a16="http://schemas.microsoft.com/office/drawing/2014/main" id="{5B0026B7-92C1-4DE0-2115-2DB7FD400E87}"/>
              </a:ext>
            </a:extLst>
          </p:cNvPr>
          <p:cNvSpPr>
            <a:spLocks noGrp="1"/>
          </p:cNvSpPr>
          <p:nvPr>
            <p:ph idx="1"/>
          </p:nvPr>
        </p:nvSpPr>
        <p:spPr>
          <a:xfrm>
            <a:off x="683618" y="1412775"/>
            <a:ext cx="8363222" cy="5060863"/>
          </a:xfrm>
        </p:spPr>
        <p:txBody>
          <a:bodyPr/>
          <a:lstStyle/>
          <a:p>
            <a:r>
              <a:rPr kumimoji="1" lang="ja-JP" altLang="en-US" b="1" dirty="0"/>
              <a:t>ベルリン</a:t>
            </a:r>
            <a:endParaRPr kumimoji="1" lang="en-US" altLang="ja-JP" b="1" dirty="0"/>
          </a:p>
          <a:p>
            <a:pPr lvl="1">
              <a:lnSpc>
                <a:spcPct val="150000"/>
              </a:lnSpc>
            </a:pPr>
            <a:r>
              <a:rPr kumimoji="1" lang="en-US" altLang="ja-JP" dirty="0"/>
              <a:t>ICCE(</a:t>
            </a:r>
            <a:r>
              <a:rPr kumimoji="1" lang="ja-JP" altLang="en-US" dirty="0"/>
              <a:t>国際会議</a:t>
            </a:r>
            <a:r>
              <a:rPr kumimoji="1" lang="en-US" altLang="ja-JP" dirty="0"/>
              <a:t>)</a:t>
            </a:r>
          </a:p>
          <a:p>
            <a:pPr lvl="1"/>
            <a:r>
              <a:rPr kumimoji="1" lang="en-US" altLang="ja-JP" dirty="0"/>
              <a:t>IFA</a:t>
            </a:r>
            <a:br>
              <a:rPr kumimoji="1" lang="en-US" altLang="ja-JP" dirty="0"/>
            </a:br>
            <a:r>
              <a:rPr lang="en-US" altLang="ja-JP" dirty="0"/>
              <a:t>(</a:t>
            </a:r>
            <a:r>
              <a:rPr kumimoji="1" lang="ja-JP" altLang="en-US" dirty="0"/>
              <a:t>国際コンシューマ・エレクトロニクス展</a:t>
            </a:r>
            <a:r>
              <a:rPr kumimoji="1" lang="en-US" altLang="ja-JP" dirty="0"/>
              <a:t>)</a:t>
            </a:r>
          </a:p>
          <a:p>
            <a:pPr>
              <a:lnSpc>
                <a:spcPct val="150000"/>
              </a:lnSpc>
            </a:pPr>
            <a:endParaRPr kumimoji="1" lang="en-US" altLang="ja-JP" sz="2000" dirty="0"/>
          </a:p>
          <a:p>
            <a:r>
              <a:rPr kumimoji="1" lang="ja-JP" altLang="en-US" b="1" dirty="0"/>
              <a:t>ラフバラー（イギリス）</a:t>
            </a:r>
            <a:endParaRPr kumimoji="1" lang="en-US" altLang="ja-JP" b="1" dirty="0"/>
          </a:p>
          <a:p>
            <a:pPr lvl="1">
              <a:lnSpc>
                <a:spcPct val="150000"/>
              </a:lnSpc>
            </a:pPr>
            <a:r>
              <a:rPr lang="ja-JP" altLang="en-US" dirty="0"/>
              <a:t>ラフバラー大学の先生との打ち合わせ</a:t>
            </a:r>
            <a:endParaRPr kumimoji="1" lang="ja-JP" altLang="en-US" dirty="0"/>
          </a:p>
        </p:txBody>
      </p:sp>
      <p:sp>
        <p:nvSpPr>
          <p:cNvPr id="4" name="フッター プレースホルダー 3">
            <a:extLst>
              <a:ext uri="{FF2B5EF4-FFF2-40B4-BE49-F238E27FC236}">
                <a16:creationId xmlns:a16="http://schemas.microsoft.com/office/drawing/2014/main" id="{3A598FC3-54FE-A9A9-4A2E-B0DFC6976217}"/>
              </a:ext>
            </a:extLst>
          </p:cNvPr>
          <p:cNvSpPr>
            <a:spLocks noGrp="1"/>
          </p:cNvSpPr>
          <p:nvPr>
            <p:ph type="ftr" sz="quarter" idx="11"/>
          </p:nvPr>
        </p:nvSpPr>
        <p:spPr/>
        <p:txBody>
          <a:bodyPr/>
          <a:lstStyle/>
          <a:p>
            <a:r>
              <a:rPr lang="en" altLang="ja-JP">
                <a:latin typeface="+mj-lt"/>
              </a:rPr>
              <a:t>Progress announcement</a:t>
            </a:r>
            <a:endParaRPr kumimoji="1" lang="ja-JP" altLang="en-US"/>
          </a:p>
        </p:txBody>
      </p:sp>
      <p:sp>
        <p:nvSpPr>
          <p:cNvPr id="5" name="スライド番号プレースホルダー 4">
            <a:extLst>
              <a:ext uri="{FF2B5EF4-FFF2-40B4-BE49-F238E27FC236}">
                <a16:creationId xmlns:a16="http://schemas.microsoft.com/office/drawing/2014/main" id="{4ADDF169-BACF-1BF4-B0D2-B3963FD8D71E}"/>
              </a:ext>
            </a:extLst>
          </p:cNvPr>
          <p:cNvSpPr>
            <a:spLocks noGrp="1"/>
          </p:cNvSpPr>
          <p:nvPr>
            <p:ph type="sldNum" sz="quarter" idx="12"/>
          </p:nvPr>
        </p:nvSpPr>
        <p:spPr/>
        <p:txBody>
          <a:bodyPr/>
          <a:lstStyle/>
          <a:p>
            <a:fld id="{8B45D110-FD8E-48BD-8825-CDFBF9D22CA3}" type="slidenum">
              <a:rPr kumimoji="1" lang="ja-JP" altLang="en-US" smtClean="0"/>
              <a:pPr/>
              <a:t>1</a:t>
            </a:fld>
            <a:endParaRPr kumimoji="1" lang="ja-JP" altLang="en-US" dirty="0"/>
          </a:p>
        </p:txBody>
      </p:sp>
      <p:sp>
        <p:nvSpPr>
          <p:cNvPr id="6" name="テキスト ボックス 5">
            <a:extLst>
              <a:ext uri="{FF2B5EF4-FFF2-40B4-BE49-F238E27FC236}">
                <a16:creationId xmlns:a16="http://schemas.microsoft.com/office/drawing/2014/main" id="{BF615E11-BD3D-AF02-5792-4E0F1896414D}"/>
              </a:ext>
            </a:extLst>
          </p:cNvPr>
          <p:cNvSpPr txBox="1"/>
          <p:nvPr/>
        </p:nvSpPr>
        <p:spPr>
          <a:xfrm>
            <a:off x="1259632" y="745540"/>
            <a:ext cx="2252652" cy="523220"/>
          </a:xfrm>
          <a:prstGeom prst="rect">
            <a:avLst/>
          </a:prstGeom>
          <a:noFill/>
        </p:spPr>
        <p:txBody>
          <a:bodyPr wrap="square" rtlCol="0">
            <a:spAutoFit/>
          </a:bodyPr>
          <a:lstStyle/>
          <a:p>
            <a:r>
              <a:rPr kumimoji="1" lang="en-US" altLang="ja-JP" sz="2800" b="1" dirty="0">
                <a:solidFill>
                  <a:srgbClr val="4D4D4D"/>
                </a:solidFill>
              </a:rPr>
              <a:t>Objectives</a:t>
            </a:r>
          </a:p>
        </p:txBody>
      </p:sp>
      <p:sp>
        <p:nvSpPr>
          <p:cNvPr id="9" name="テキスト ボックス 8">
            <a:extLst>
              <a:ext uri="{FF2B5EF4-FFF2-40B4-BE49-F238E27FC236}">
                <a16:creationId xmlns:a16="http://schemas.microsoft.com/office/drawing/2014/main" id="{79F69AAD-E4DE-1552-48DD-09FB61917CC0}"/>
              </a:ext>
            </a:extLst>
          </p:cNvPr>
          <p:cNvSpPr txBox="1"/>
          <p:nvPr/>
        </p:nvSpPr>
        <p:spPr>
          <a:xfrm>
            <a:off x="1907980" y="2562463"/>
            <a:ext cx="7267611" cy="430887"/>
          </a:xfrm>
          <a:prstGeom prst="rect">
            <a:avLst/>
          </a:prstGeom>
          <a:noFill/>
        </p:spPr>
        <p:txBody>
          <a:bodyPr wrap="square" rtlCol="0">
            <a:spAutoFit/>
          </a:bodyPr>
          <a:lstStyle/>
          <a:p>
            <a:r>
              <a:rPr lang="en-US" altLang="ja-JP" sz="2200" b="0" i="0" dirty="0">
                <a:solidFill>
                  <a:srgbClr val="4D5156"/>
                </a:solidFill>
                <a:effectLst/>
                <a:latin typeface="arial" panose="020B0604020202020204" pitchFamily="34" charset="0"/>
              </a:rPr>
              <a:t>International </a:t>
            </a:r>
            <a:r>
              <a:rPr lang="en-US" altLang="ja-JP" sz="2200" i="0" dirty="0">
                <a:solidFill>
                  <a:srgbClr val="4D5156"/>
                </a:solidFill>
                <a:effectLst/>
                <a:latin typeface="arial" panose="020B0604020202020204" pitchFamily="34" charset="0"/>
              </a:rPr>
              <a:t>Conference</a:t>
            </a:r>
            <a:r>
              <a:rPr lang="en-US" altLang="ja-JP" sz="2200" b="0" i="0" dirty="0">
                <a:solidFill>
                  <a:srgbClr val="4D5156"/>
                </a:solidFill>
                <a:effectLst/>
                <a:latin typeface="arial" panose="020B0604020202020204" pitchFamily="34" charset="0"/>
              </a:rPr>
              <a:t> on Consumer Electronics</a:t>
            </a:r>
            <a:endParaRPr lang="ja-JP" altLang="en-US" sz="2200" dirty="0"/>
          </a:p>
        </p:txBody>
      </p:sp>
      <p:sp>
        <p:nvSpPr>
          <p:cNvPr id="10" name="テキスト ボックス 9">
            <a:extLst>
              <a:ext uri="{FF2B5EF4-FFF2-40B4-BE49-F238E27FC236}">
                <a16:creationId xmlns:a16="http://schemas.microsoft.com/office/drawing/2014/main" id="{53F3ED70-1E2F-37F0-AA96-F403EA0A894F}"/>
              </a:ext>
            </a:extLst>
          </p:cNvPr>
          <p:cNvSpPr txBox="1"/>
          <p:nvPr/>
        </p:nvSpPr>
        <p:spPr>
          <a:xfrm>
            <a:off x="1628348" y="1807014"/>
            <a:ext cx="1080120" cy="430887"/>
          </a:xfrm>
          <a:prstGeom prst="rect">
            <a:avLst/>
          </a:prstGeom>
          <a:noFill/>
        </p:spPr>
        <p:txBody>
          <a:bodyPr wrap="square" rtlCol="0">
            <a:spAutoFit/>
          </a:bodyPr>
          <a:lstStyle/>
          <a:p>
            <a:r>
              <a:rPr lang="en-US" altLang="ja-JP" sz="2200" b="1" dirty="0">
                <a:solidFill>
                  <a:srgbClr val="4D4D4D"/>
                </a:solidFill>
              </a:rPr>
              <a:t>Berlin</a:t>
            </a:r>
            <a:endParaRPr lang="ja-JP" altLang="en-US" sz="2200" b="1" dirty="0">
              <a:solidFill>
                <a:srgbClr val="4D4D4D"/>
              </a:solidFill>
            </a:endParaRPr>
          </a:p>
        </p:txBody>
      </p:sp>
      <p:sp>
        <p:nvSpPr>
          <p:cNvPr id="11" name="テキスト ボックス 10">
            <a:extLst>
              <a:ext uri="{FF2B5EF4-FFF2-40B4-BE49-F238E27FC236}">
                <a16:creationId xmlns:a16="http://schemas.microsoft.com/office/drawing/2014/main" id="{3BCC3398-EBC6-42A1-72E3-D26D18C09FDA}"/>
              </a:ext>
            </a:extLst>
          </p:cNvPr>
          <p:cNvSpPr txBox="1"/>
          <p:nvPr/>
        </p:nvSpPr>
        <p:spPr>
          <a:xfrm>
            <a:off x="1907980" y="3646556"/>
            <a:ext cx="6007979" cy="430887"/>
          </a:xfrm>
          <a:prstGeom prst="rect">
            <a:avLst/>
          </a:prstGeom>
          <a:noFill/>
        </p:spPr>
        <p:txBody>
          <a:bodyPr wrap="square" rtlCol="0">
            <a:spAutoFit/>
          </a:bodyPr>
          <a:lstStyle/>
          <a:p>
            <a:r>
              <a:rPr lang="en-US" altLang="ja-JP" sz="2200" b="0" i="0" dirty="0">
                <a:solidFill>
                  <a:srgbClr val="4D5156"/>
                </a:solidFill>
                <a:effectLst/>
                <a:latin typeface="arial" panose="020B0604020202020204" pitchFamily="34" charset="0"/>
              </a:rPr>
              <a:t>International Consumer Electronics Exhibition</a:t>
            </a:r>
            <a:endParaRPr lang="ja-JP" altLang="en-US" sz="2200" dirty="0"/>
          </a:p>
        </p:txBody>
      </p:sp>
      <p:sp>
        <p:nvSpPr>
          <p:cNvPr id="14" name="テキスト ボックス 13">
            <a:extLst>
              <a:ext uri="{FF2B5EF4-FFF2-40B4-BE49-F238E27FC236}">
                <a16:creationId xmlns:a16="http://schemas.microsoft.com/office/drawing/2014/main" id="{F40C72F6-A3B0-EB89-1657-FB9A6A9354BC}"/>
              </a:ext>
            </a:extLst>
          </p:cNvPr>
          <p:cNvSpPr txBox="1"/>
          <p:nvPr/>
        </p:nvSpPr>
        <p:spPr>
          <a:xfrm>
            <a:off x="1619672" y="4844653"/>
            <a:ext cx="2553142" cy="430887"/>
          </a:xfrm>
          <a:prstGeom prst="rect">
            <a:avLst/>
          </a:prstGeom>
          <a:noFill/>
        </p:spPr>
        <p:txBody>
          <a:bodyPr wrap="square" rtlCol="0">
            <a:spAutoFit/>
          </a:bodyPr>
          <a:lstStyle/>
          <a:p>
            <a:r>
              <a:rPr lang="en-US" altLang="ja-JP" sz="2200" b="1" dirty="0">
                <a:solidFill>
                  <a:srgbClr val="4D4D4D"/>
                </a:solidFill>
              </a:rPr>
              <a:t>Loughborough</a:t>
            </a:r>
            <a:endParaRPr lang="ja-JP" altLang="en-US" sz="2200" b="1" dirty="0">
              <a:solidFill>
                <a:srgbClr val="4D4D4D"/>
              </a:solidFill>
            </a:endParaRPr>
          </a:p>
        </p:txBody>
      </p:sp>
      <p:sp>
        <p:nvSpPr>
          <p:cNvPr id="15" name="テキスト ボックス 14">
            <a:extLst>
              <a:ext uri="{FF2B5EF4-FFF2-40B4-BE49-F238E27FC236}">
                <a16:creationId xmlns:a16="http://schemas.microsoft.com/office/drawing/2014/main" id="{2A5CFD1E-4771-A74E-5CB4-6B972AEC7C9A}"/>
              </a:ext>
            </a:extLst>
          </p:cNvPr>
          <p:cNvSpPr txBox="1"/>
          <p:nvPr/>
        </p:nvSpPr>
        <p:spPr>
          <a:xfrm>
            <a:off x="1619673" y="5662989"/>
            <a:ext cx="6552728" cy="430887"/>
          </a:xfrm>
          <a:prstGeom prst="rect">
            <a:avLst/>
          </a:prstGeom>
          <a:noFill/>
        </p:spPr>
        <p:txBody>
          <a:bodyPr wrap="square" rtlCol="0">
            <a:spAutoFit/>
          </a:bodyPr>
          <a:lstStyle/>
          <a:p>
            <a:r>
              <a:rPr lang="en-US" altLang="ja-JP" sz="2200" b="0" i="0" dirty="0">
                <a:solidFill>
                  <a:srgbClr val="4D5156"/>
                </a:solidFill>
                <a:effectLst/>
                <a:latin typeface="arial" panose="020B0604020202020204" pitchFamily="34" charset="0"/>
              </a:rPr>
              <a:t>Meeting with teachers in Loughborough University</a:t>
            </a:r>
          </a:p>
        </p:txBody>
      </p:sp>
    </p:spTree>
    <p:extLst>
      <p:ext uri="{BB962C8B-B14F-4D97-AF65-F5344CB8AC3E}">
        <p14:creationId xmlns:p14="http://schemas.microsoft.com/office/powerpoint/2010/main" val="2808290793"/>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E70A13C-9DA3-BE8E-EA54-DD4C9CE419F7}"/>
              </a:ext>
            </a:extLst>
          </p:cNvPr>
          <p:cNvSpPr>
            <a:spLocks noGrp="1"/>
          </p:cNvSpPr>
          <p:nvPr>
            <p:ph type="title"/>
          </p:nvPr>
        </p:nvSpPr>
        <p:spPr/>
        <p:txBody>
          <a:bodyPr/>
          <a:lstStyle/>
          <a:p>
            <a:r>
              <a:rPr lang="en-US" altLang="ja-JP" dirty="0"/>
              <a:t>IFA</a:t>
            </a:r>
            <a:r>
              <a:rPr lang="ja-JP" altLang="en-US"/>
              <a:t>・</a:t>
            </a:r>
            <a:r>
              <a:rPr lang="en-US" altLang="ja-JP" dirty="0"/>
              <a:t>ICCE</a:t>
            </a:r>
            <a:r>
              <a:rPr lang="ja-JP" altLang="en-US"/>
              <a:t>の</a:t>
            </a:r>
            <a:r>
              <a:rPr lang="ja-JP" altLang="en-US" dirty="0"/>
              <a:t>様子</a:t>
            </a:r>
            <a:endParaRPr kumimoji="1" lang="ja-JP" altLang="en-US" dirty="0"/>
          </a:p>
        </p:txBody>
      </p:sp>
      <p:sp>
        <p:nvSpPr>
          <p:cNvPr id="4" name="フッター プレースホルダー 3">
            <a:extLst>
              <a:ext uri="{FF2B5EF4-FFF2-40B4-BE49-F238E27FC236}">
                <a16:creationId xmlns:a16="http://schemas.microsoft.com/office/drawing/2014/main" id="{B53DEF52-AA1F-532E-7DEA-EAB3361FA72F}"/>
              </a:ext>
            </a:extLst>
          </p:cNvPr>
          <p:cNvSpPr>
            <a:spLocks noGrp="1"/>
          </p:cNvSpPr>
          <p:nvPr>
            <p:ph type="ftr" sz="quarter" idx="11"/>
          </p:nvPr>
        </p:nvSpPr>
        <p:spPr/>
        <p:txBody>
          <a:bodyPr/>
          <a:lstStyle/>
          <a:p>
            <a:r>
              <a:rPr lang="en" altLang="ja-JP">
                <a:latin typeface="+mj-lt"/>
              </a:rPr>
              <a:t>Progress announcement</a:t>
            </a:r>
            <a:endParaRPr kumimoji="1" lang="ja-JP" altLang="en-US"/>
          </a:p>
        </p:txBody>
      </p:sp>
      <p:sp>
        <p:nvSpPr>
          <p:cNvPr id="5" name="スライド番号プレースホルダー 4">
            <a:extLst>
              <a:ext uri="{FF2B5EF4-FFF2-40B4-BE49-F238E27FC236}">
                <a16:creationId xmlns:a16="http://schemas.microsoft.com/office/drawing/2014/main" id="{4430529F-27F8-FF74-A30E-2E4285F97F81}"/>
              </a:ext>
            </a:extLst>
          </p:cNvPr>
          <p:cNvSpPr>
            <a:spLocks noGrp="1"/>
          </p:cNvSpPr>
          <p:nvPr>
            <p:ph type="sldNum" sz="quarter" idx="12"/>
          </p:nvPr>
        </p:nvSpPr>
        <p:spPr/>
        <p:txBody>
          <a:bodyPr/>
          <a:lstStyle/>
          <a:p>
            <a:fld id="{8B45D110-FD8E-48BD-8825-CDFBF9D22CA3}" type="slidenum">
              <a:rPr kumimoji="1" lang="ja-JP" altLang="en-US" smtClean="0"/>
              <a:pPr/>
              <a:t>2</a:t>
            </a:fld>
            <a:endParaRPr kumimoji="1" lang="ja-JP" altLang="en-US" dirty="0"/>
          </a:p>
        </p:txBody>
      </p:sp>
      <p:pic>
        <p:nvPicPr>
          <p:cNvPr id="14" name="図 13" descr="屋内, 異なる, 写真, コンピュータ が含まれている画像&#10;&#10;自動的に生成された説明">
            <a:extLst>
              <a:ext uri="{FF2B5EF4-FFF2-40B4-BE49-F238E27FC236}">
                <a16:creationId xmlns:a16="http://schemas.microsoft.com/office/drawing/2014/main" id="{A5C9FFE6-1812-1D44-D83B-B1BFAB8669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0671" y="1312083"/>
            <a:ext cx="4117313" cy="5489750"/>
          </a:xfrm>
          <a:prstGeom prst="rect">
            <a:avLst/>
          </a:prstGeom>
        </p:spPr>
      </p:pic>
      <p:sp>
        <p:nvSpPr>
          <p:cNvPr id="10" name="テキスト ボックス 9">
            <a:extLst>
              <a:ext uri="{FF2B5EF4-FFF2-40B4-BE49-F238E27FC236}">
                <a16:creationId xmlns:a16="http://schemas.microsoft.com/office/drawing/2014/main" id="{5E99B9EF-E86C-27DA-1ADC-293A0258A848}"/>
              </a:ext>
            </a:extLst>
          </p:cNvPr>
          <p:cNvSpPr txBox="1"/>
          <p:nvPr/>
        </p:nvSpPr>
        <p:spPr>
          <a:xfrm>
            <a:off x="1259632" y="745540"/>
            <a:ext cx="5472608" cy="523220"/>
          </a:xfrm>
          <a:prstGeom prst="rect">
            <a:avLst/>
          </a:prstGeom>
          <a:noFill/>
        </p:spPr>
        <p:txBody>
          <a:bodyPr wrap="square" rtlCol="0">
            <a:spAutoFit/>
          </a:bodyPr>
          <a:lstStyle/>
          <a:p>
            <a:r>
              <a:rPr lang="en-US" altLang="ja-JP" sz="2800" b="1" dirty="0">
                <a:solidFill>
                  <a:srgbClr val="4D4D4D"/>
                </a:solidFill>
              </a:rPr>
              <a:t>A</a:t>
            </a:r>
            <a:r>
              <a:rPr kumimoji="1" lang="en-US" altLang="ja-JP" sz="2800" b="1" dirty="0">
                <a:solidFill>
                  <a:srgbClr val="4D4D4D"/>
                </a:solidFill>
              </a:rPr>
              <a:t>mbiance of IFA and ICCE</a:t>
            </a:r>
          </a:p>
        </p:txBody>
      </p:sp>
      <p:pic>
        <p:nvPicPr>
          <p:cNvPr id="7" name="コンテンツ プレースホルダー 6" descr="人, 屋内, 立つ, 男 が含まれている画像&#10;&#10;自動的に生成された説明">
            <a:extLst>
              <a:ext uri="{FF2B5EF4-FFF2-40B4-BE49-F238E27FC236}">
                <a16:creationId xmlns:a16="http://schemas.microsoft.com/office/drawing/2014/main" id="{7C8265E0-B04A-2635-5F87-675C9E3187D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03529" y="368367"/>
            <a:ext cx="3564731" cy="4752975"/>
          </a:xfrm>
        </p:spPr>
      </p:pic>
      <p:pic>
        <p:nvPicPr>
          <p:cNvPr id="22" name="図 21" descr="店の前に立っている人たち&#10;&#10;中程度の精度で自動的に生成された説明">
            <a:extLst>
              <a:ext uri="{FF2B5EF4-FFF2-40B4-BE49-F238E27FC236}">
                <a16:creationId xmlns:a16="http://schemas.microsoft.com/office/drawing/2014/main" id="{8BF63D5E-26EC-2A27-E8BC-65662882A5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8628" y="574307"/>
            <a:ext cx="4159438" cy="5545917"/>
          </a:xfrm>
          <a:prstGeom prst="rect">
            <a:avLst/>
          </a:prstGeom>
        </p:spPr>
      </p:pic>
      <p:pic>
        <p:nvPicPr>
          <p:cNvPr id="9" name="図 8" descr="空港の荷物受け取り場にいる人たち&#10;&#10;低い精度で自動的に生成された説明">
            <a:extLst>
              <a:ext uri="{FF2B5EF4-FFF2-40B4-BE49-F238E27FC236}">
                <a16:creationId xmlns:a16="http://schemas.microsoft.com/office/drawing/2014/main" id="{BB57E7F6-6A56-1145-7BC6-CF3E0AF532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5634" y="788863"/>
            <a:ext cx="4117312" cy="5489749"/>
          </a:xfrm>
          <a:prstGeom prst="rect">
            <a:avLst/>
          </a:prstGeom>
        </p:spPr>
      </p:pic>
      <p:pic>
        <p:nvPicPr>
          <p:cNvPr id="12" name="図 11" descr="屋内, 人, 天井, 建物 が含まれている画像&#10;&#10;自動的に生成された説明">
            <a:extLst>
              <a:ext uri="{FF2B5EF4-FFF2-40B4-BE49-F238E27FC236}">
                <a16:creationId xmlns:a16="http://schemas.microsoft.com/office/drawing/2014/main" id="{AD6724DF-7824-EAC6-776C-8066667AAB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7927" y="368367"/>
            <a:ext cx="6574313" cy="4930735"/>
          </a:xfrm>
          <a:prstGeom prst="rect">
            <a:avLst/>
          </a:prstGeom>
        </p:spPr>
      </p:pic>
      <p:pic>
        <p:nvPicPr>
          <p:cNvPr id="20" name="図 19" descr="屋内, 天井, 人, テーブル が含まれている画像&#10;&#10;自動的に生成された説明">
            <a:extLst>
              <a:ext uri="{FF2B5EF4-FFF2-40B4-BE49-F238E27FC236}">
                <a16:creationId xmlns:a16="http://schemas.microsoft.com/office/drawing/2014/main" id="{A6E829AB-78B1-6F08-ABAE-6DC7165BCD5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087136" y="1609449"/>
            <a:ext cx="6776484" cy="5082363"/>
          </a:xfrm>
          <a:prstGeom prst="rect">
            <a:avLst/>
          </a:prstGeom>
        </p:spPr>
      </p:pic>
    </p:spTree>
    <p:extLst>
      <p:ext uri="{BB962C8B-B14F-4D97-AF65-F5344CB8AC3E}">
        <p14:creationId xmlns:p14="http://schemas.microsoft.com/office/powerpoint/2010/main" val="329688098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500" fill="hold"/>
                                        <p:tgtEl>
                                          <p:spTgt spid="22"/>
                                        </p:tgtEl>
                                        <p:attrNameLst>
                                          <p:attrName>ppt_x</p:attrName>
                                        </p:attrNameLst>
                                      </p:cBhvr>
                                      <p:tavLst>
                                        <p:tav tm="0">
                                          <p:val>
                                            <p:strVal val="#ppt_x"/>
                                          </p:val>
                                        </p:tav>
                                        <p:tav tm="100000">
                                          <p:val>
                                            <p:strVal val="#ppt_x"/>
                                          </p:val>
                                        </p:tav>
                                      </p:tavLst>
                                    </p:anim>
                                    <p:anim calcmode="lin" valueType="num">
                                      <p:cBhvr additive="base">
                                        <p:cTn id="2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ppt_x"/>
                                          </p:val>
                                        </p:tav>
                                        <p:tav tm="100000">
                                          <p:val>
                                            <p:strVal val="#ppt_x"/>
                                          </p:val>
                                        </p:tav>
                                      </p:tavLst>
                                    </p:anim>
                                    <p:anim calcmode="lin" valueType="num">
                                      <p:cBhvr additive="base">
                                        <p:cTn id="3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ppt_x"/>
                                          </p:val>
                                        </p:tav>
                                        <p:tav tm="100000">
                                          <p:val>
                                            <p:strVal val="#ppt_x"/>
                                          </p:val>
                                        </p:tav>
                                      </p:tavLst>
                                    </p:anim>
                                    <p:anim calcmode="lin" valueType="num">
                                      <p:cBhvr additive="base">
                                        <p:cTn id="3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89DECA-174A-B7C7-0469-3457BF8D7428}"/>
              </a:ext>
            </a:extLst>
          </p:cNvPr>
          <p:cNvSpPr>
            <a:spLocks noGrp="1"/>
          </p:cNvSpPr>
          <p:nvPr>
            <p:ph type="title"/>
          </p:nvPr>
        </p:nvSpPr>
        <p:spPr/>
        <p:txBody>
          <a:bodyPr/>
          <a:lstStyle/>
          <a:p>
            <a:r>
              <a:rPr kumimoji="1" lang="ja-JP" altLang="en-US" dirty="0"/>
              <a:t>ドイツの雰囲気</a:t>
            </a:r>
          </a:p>
        </p:txBody>
      </p:sp>
      <p:sp>
        <p:nvSpPr>
          <p:cNvPr id="4" name="フッター プレースホルダー 3">
            <a:extLst>
              <a:ext uri="{FF2B5EF4-FFF2-40B4-BE49-F238E27FC236}">
                <a16:creationId xmlns:a16="http://schemas.microsoft.com/office/drawing/2014/main" id="{804EFBA8-8194-F322-B01F-7E4B4F15E228}"/>
              </a:ext>
            </a:extLst>
          </p:cNvPr>
          <p:cNvSpPr>
            <a:spLocks noGrp="1"/>
          </p:cNvSpPr>
          <p:nvPr>
            <p:ph type="ftr" sz="quarter" idx="11"/>
          </p:nvPr>
        </p:nvSpPr>
        <p:spPr/>
        <p:txBody>
          <a:bodyPr/>
          <a:lstStyle/>
          <a:p>
            <a:r>
              <a:rPr lang="en" altLang="ja-JP">
                <a:latin typeface="+mj-lt"/>
              </a:rPr>
              <a:t>Progress announcement</a:t>
            </a:r>
            <a:endParaRPr kumimoji="1" lang="ja-JP" altLang="en-US"/>
          </a:p>
        </p:txBody>
      </p:sp>
      <p:sp>
        <p:nvSpPr>
          <p:cNvPr id="5" name="スライド番号プレースホルダー 4">
            <a:extLst>
              <a:ext uri="{FF2B5EF4-FFF2-40B4-BE49-F238E27FC236}">
                <a16:creationId xmlns:a16="http://schemas.microsoft.com/office/drawing/2014/main" id="{43C960FE-6ED1-D8B8-A73E-07BE49ED9CA1}"/>
              </a:ext>
            </a:extLst>
          </p:cNvPr>
          <p:cNvSpPr>
            <a:spLocks noGrp="1"/>
          </p:cNvSpPr>
          <p:nvPr>
            <p:ph type="sldNum" sz="quarter" idx="12"/>
          </p:nvPr>
        </p:nvSpPr>
        <p:spPr/>
        <p:txBody>
          <a:bodyPr/>
          <a:lstStyle/>
          <a:p>
            <a:fld id="{8B45D110-FD8E-48BD-8825-CDFBF9D22CA3}" type="slidenum">
              <a:rPr kumimoji="1" lang="ja-JP" altLang="en-US" smtClean="0"/>
              <a:pPr/>
              <a:t>3</a:t>
            </a:fld>
            <a:endParaRPr kumimoji="1" lang="ja-JP" altLang="en-US" dirty="0"/>
          </a:p>
        </p:txBody>
      </p:sp>
      <p:pic>
        <p:nvPicPr>
          <p:cNvPr id="6" name="図 5" descr="駅のホームの時計&#10;&#10;自動的に生成された説明">
            <a:extLst>
              <a:ext uri="{FF2B5EF4-FFF2-40B4-BE49-F238E27FC236}">
                <a16:creationId xmlns:a16="http://schemas.microsoft.com/office/drawing/2014/main" id="{5DB8E1E0-4998-10E3-E540-BC1CE6A503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568" y="1123095"/>
            <a:ext cx="4025019" cy="5366692"/>
          </a:xfrm>
          <a:prstGeom prst="rect">
            <a:avLst/>
          </a:prstGeom>
        </p:spPr>
      </p:pic>
      <p:pic>
        <p:nvPicPr>
          <p:cNvPr id="8" name="図 7" descr="道路と建物&#10;&#10;低い精度で自動的に生成された説明">
            <a:extLst>
              <a:ext uri="{FF2B5EF4-FFF2-40B4-BE49-F238E27FC236}">
                <a16:creationId xmlns:a16="http://schemas.microsoft.com/office/drawing/2014/main" id="{F6E3C189-6A7B-DD84-C2E6-18EE1FA0C8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9572" y="646020"/>
            <a:ext cx="7304856" cy="5478642"/>
          </a:xfrm>
          <a:prstGeom prst="rect">
            <a:avLst/>
          </a:prstGeom>
        </p:spPr>
      </p:pic>
      <p:pic>
        <p:nvPicPr>
          <p:cNvPr id="10" name="図 9" descr="建物の前を歩く人々&#10;&#10;自動的に生成された説明">
            <a:extLst>
              <a:ext uri="{FF2B5EF4-FFF2-40B4-BE49-F238E27FC236}">
                <a16:creationId xmlns:a16="http://schemas.microsoft.com/office/drawing/2014/main" id="{7EEDF28D-3496-9367-296C-FCF974AE88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7825" y="469851"/>
            <a:ext cx="7772400" cy="5829300"/>
          </a:xfrm>
          <a:prstGeom prst="rect">
            <a:avLst/>
          </a:prstGeom>
        </p:spPr>
      </p:pic>
      <p:pic>
        <p:nvPicPr>
          <p:cNvPr id="12" name="図 11" descr="歩道の隣に駐車した黒い車&#10;&#10;自動的に生成された説明">
            <a:extLst>
              <a:ext uri="{FF2B5EF4-FFF2-40B4-BE49-F238E27FC236}">
                <a16:creationId xmlns:a16="http://schemas.microsoft.com/office/drawing/2014/main" id="{8463D97E-D38E-6043-7E09-F076AA932A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14017" y="426902"/>
            <a:ext cx="4515966" cy="6021288"/>
          </a:xfrm>
          <a:prstGeom prst="rect">
            <a:avLst/>
          </a:prstGeom>
        </p:spPr>
      </p:pic>
      <p:pic>
        <p:nvPicPr>
          <p:cNvPr id="14" name="図 13" descr="人, 男, 屋外, 民衆 が含まれている画像&#10;&#10;自動的に生成された説明">
            <a:extLst>
              <a:ext uri="{FF2B5EF4-FFF2-40B4-BE49-F238E27FC236}">
                <a16:creationId xmlns:a16="http://schemas.microsoft.com/office/drawing/2014/main" id="{2217371D-DD7E-5BAC-28C3-E7179E310AD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5504" y="558849"/>
            <a:ext cx="7772400" cy="5829300"/>
          </a:xfrm>
          <a:prstGeom prst="rect">
            <a:avLst/>
          </a:prstGeom>
        </p:spPr>
      </p:pic>
      <p:pic>
        <p:nvPicPr>
          <p:cNvPr id="16" name="図 15" descr="建物, 礼拝堂, ストリート, 大きい が含まれている画像&#10;&#10;自動的に生成された説明">
            <a:extLst>
              <a:ext uri="{FF2B5EF4-FFF2-40B4-BE49-F238E27FC236}">
                <a16:creationId xmlns:a16="http://schemas.microsoft.com/office/drawing/2014/main" id="{E4B9147F-521B-3170-E386-48A2F631394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0840" y="522896"/>
            <a:ext cx="7772400" cy="5829300"/>
          </a:xfrm>
          <a:prstGeom prst="rect">
            <a:avLst/>
          </a:prstGeom>
        </p:spPr>
      </p:pic>
      <p:pic>
        <p:nvPicPr>
          <p:cNvPr id="18" name="図 17" descr="レストランでテーブルを囲む人々&#10;&#10;自動的に生成された説明">
            <a:extLst>
              <a:ext uri="{FF2B5EF4-FFF2-40B4-BE49-F238E27FC236}">
                <a16:creationId xmlns:a16="http://schemas.microsoft.com/office/drawing/2014/main" id="{41A0F694-D94A-E67A-9CAA-AB812C388E4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0157" y="433898"/>
            <a:ext cx="6009693" cy="4507270"/>
          </a:xfrm>
          <a:prstGeom prst="rect">
            <a:avLst/>
          </a:prstGeom>
        </p:spPr>
      </p:pic>
      <p:pic>
        <p:nvPicPr>
          <p:cNvPr id="22" name="図 21" descr="建物の前のテーブルに座っている人たち&#10;&#10;中程度の精度で自動的に生成された説明">
            <a:extLst>
              <a:ext uri="{FF2B5EF4-FFF2-40B4-BE49-F238E27FC236}">
                <a16:creationId xmlns:a16="http://schemas.microsoft.com/office/drawing/2014/main" id="{BC43C49E-EFA5-C6BD-9ADA-B83F3559019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402959" y="891204"/>
            <a:ext cx="4239586" cy="5652781"/>
          </a:xfrm>
          <a:prstGeom prst="rect">
            <a:avLst/>
          </a:prstGeom>
        </p:spPr>
      </p:pic>
      <p:pic>
        <p:nvPicPr>
          <p:cNvPr id="20" name="図 19" descr="レストランで携帯電話を持っている男性&#10;&#10;中程度の精度で自動的に生成された説明">
            <a:extLst>
              <a:ext uri="{FF2B5EF4-FFF2-40B4-BE49-F238E27FC236}">
                <a16:creationId xmlns:a16="http://schemas.microsoft.com/office/drawing/2014/main" id="{62161EBE-A772-1143-E6AF-BDA2A04C229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00250" y="0"/>
            <a:ext cx="5143500" cy="6858000"/>
          </a:xfrm>
          <a:prstGeom prst="rect">
            <a:avLst/>
          </a:prstGeom>
        </p:spPr>
      </p:pic>
    </p:spTree>
    <p:extLst>
      <p:ext uri="{BB962C8B-B14F-4D97-AF65-F5344CB8AC3E}">
        <p14:creationId xmlns:p14="http://schemas.microsoft.com/office/powerpoint/2010/main" val="410540759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ppt_x"/>
                                          </p:val>
                                        </p:tav>
                                        <p:tav tm="100000">
                                          <p:val>
                                            <p:strVal val="#ppt_x"/>
                                          </p:val>
                                        </p:tav>
                                      </p:tavLst>
                                    </p:anim>
                                    <p:anim calcmode="lin" valueType="num">
                                      <p:cBhvr additive="base">
                                        <p:cTn id="2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ppt_x"/>
                                          </p:val>
                                        </p:tav>
                                        <p:tav tm="100000">
                                          <p:val>
                                            <p:strVal val="#ppt_x"/>
                                          </p:val>
                                        </p:tav>
                                      </p:tavLst>
                                    </p:anim>
                                    <p:anim calcmode="lin" valueType="num">
                                      <p:cBhvr additive="base">
                                        <p:cTn id="3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fill="hold"/>
                                        <p:tgtEl>
                                          <p:spTgt spid="16"/>
                                        </p:tgtEl>
                                        <p:attrNameLst>
                                          <p:attrName>ppt_x</p:attrName>
                                        </p:attrNameLst>
                                      </p:cBhvr>
                                      <p:tavLst>
                                        <p:tav tm="0">
                                          <p:val>
                                            <p:strVal val="#ppt_x"/>
                                          </p:val>
                                        </p:tav>
                                        <p:tav tm="100000">
                                          <p:val>
                                            <p:strVal val="#ppt_x"/>
                                          </p:val>
                                        </p:tav>
                                      </p:tavLst>
                                    </p:anim>
                                    <p:anim calcmode="lin" valueType="num">
                                      <p:cBhvr additive="base">
                                        <p:cTn id="3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22"/>
                                        </p:tgtEl>
                                        <p:attrNameLst>
                                          <p:attrName>style.visibility</p:attrName>
                                        </p:attrNameLst>
                                      </p:cBhvr>
                                      <p:to>
                                        <p:strVal val="visible"/>
                                      </p:to>
                                    </p:set>
                                    <p:anim calcmode="lin" valueType="num">
                                      <p:cBhvr additive="base">
                                        <p:cTn id="49" dur="500" fill="hold"/>
                                        <p:tgtEl>
                                          <p:spTgt spid="22"/>
                                        </p:tgtEl>
                                        <p:attrNameLst>
                                          <p:attrName>ppt_x</p:attrName>
                                        </p:attrNameLst>
                                      </p:cBhvr>
                                      <p:tavLst>
                                        <p:tav tm="0">
                                          <p:val>
                                            <p:strVal val="#ppt_x"/>
                                          </p:val>
                                        </p:tav>
                                        <p:tav tm="100000">
                                          <p:val>
                                            <p:strVal val="#ppt_x"/>
                                          </p:val>
                                        </p:tav>
                                      </p:tavLst>
                                    </p:anim>
                                    <p:anim calcmode="lin" valueType="num">
                                      <p:cBhvr additive="base">
                                        <p:cTn id="5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20"/>
                                        </p:tgtEl>
                                        <p:attrNameLst>
                                          <p:attrName>style.visibility</p:attrName>
                                        </p:attrNameLst>
                                      </p:cBhvr>
                                      <p:to>
                                        <p:strVal val="visible"/>
                                      </p:to>
                                    </p:set>
                                    <p:anim calcmode="lin" valueType="num">
                                      <p:cBhvr additive="base">
                                        <p:cTn id="55" dur="500" fill="hold"/>
                                        <p:tgtEl>
                                          <p:spTgt spid="20"/>
                                        </p:tgtEl>
                                        <p:attrNameLst>
                                          <p:attrName>ppt_x</p:attrName>
                                        </p:attrNameLst>
                                      </p:cBhvr>
                                      <p:tavLst>
                                        <p:tav tm="0">
                                          <p:val>
                                            <p:strVal val="#ppt_x"/>
                                          </p:val>
                                        </p:tav>
                                        <p:tav tm="100000">
                                          <p:val>
                                            <p:strVal val="#ppt_x"/>
                                          </p:val>
                                        </p:tav>
                                      </p:tavLst>
                                    </p:anim>
                                    <p:anim calcmode="lin" valueType="num">
                                      <p:cBhvr additive="base">
                                        <p:cTn id="56"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図 12" descr="レストランのテーブルに座っている人たち&#10;&#10;低い精度で自動的に生成された説明">
            <a:extLst>
              <a:ext uri="{FF2B5EF4-FFF2-40B4-BE49-F238E27FC236}">
                <a16:creationId xmlns:a16="http://schemas.microsoft.com/office/drawing/2014/main" id="{7E823E1C-C391-159F-23F3-374F5DCB9D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528" y="1282452"/>
            <a:ext cx="5724128" cy="4293096"/>
          </a:xfrm>
          <a:prstGeom prst="rect">
            <a:avLst/>
          </a:prstGeom>
        </p:spPr>
      </p:pic>
      <p:sp>
        <p:nvSpPr>
          <p:cNvPr id="2" name="タイトル 1">
            <a:extLst>
              <a:ext uri="{FF2B5EF4-FFF2-40B4-BE49-F238E27FC236}">
                <a16:creationId xmlns:a16="http://schemas.microsoft.com/office/drawing/2014/main" id="{10424EC1-B9AB-20E8-F99A-772FB8FC8D1E}"/>
              </a:ext>
            </a:extLst>
          </p:cNvPr>
          <p:cNvSpPr>
            <a:spLocks noGrp="1"/>
          </p:cNvSpPr>
          <p:nvPr>
            <p:ph type="title"/>
          </p:nvPr>
        </p:nvSpPr>
        <p:spPr>
          <a:xfrm>
            <a:off x="1022476" y="14839"/>
            <a:ext cx="8028384" cy="1143000"/>
          </a:xfrm>
        </p:spPr>
        <p:txBody>
          <a:bodyPr>
            <a:normAutofit/>
          </a:bodyPr>
          <a:lstStyle/>
          <a:p>
            <a:r>
              <a:rPr kumimoji="1" lang="ja-JP" altLang="en-US"/>
              <a:t>ベルリン工科大学、ラフバラー大学</a:t>
            </a:r>
          </a:p>
        </p:txBody>
      </p:sp>
      <p:sp>
        <p:nvSpPr>
          <p:cNvPr id="4" name="フッター プレースホルダー 3">
            <a:extLst>
              <a:ext uri="{FF2B5EF4-FFF2-40B4-BE49-F238E27FC236}">
                <a16:creationId xmlns:a16="http://schemas.microsoft.com/office/drawing/2014/main" id="{EB150F41-9210-5420-F6EE-3028B7840D01}"/>
              </a:ext>
            </a:extLst>
          </p:cNvPr>
          <p:cNvSpPr>
            <a:spLocks noGrp="1"/>
          </p:cNvSpPr>
          <p:nvPr>
            <p:ph type="ftr" sz="quarter" idx="11"/>
          </p:nvPr>
        </p:nvSpPr>
        <p:spPr/>
        <p:txBody>
          <a:bodyPr/>
          <a:lstStyle/>
          <a:p>
            <a:r>
              <a:rPr lang="en" altLang="ja-JP">
                <a:latin typeface="+mj-lt"/>
              </a:rPr>
              <a:t>Progress announcement</a:t>
            </a:r>
            <a:endParaRPr kumimoji="1" lang="ja-JP" altLang="en-US"/>
          </a:p>
        </p:txBody>
      </p:sp>
      <p:sp>
        <p:nvSpPr>
          <p:cNvPr id="5" name="スライド番号プレースホルダー 4">
            <a:extLst>
              <a:ext uri="{FF2B5EF4-FFF2-40B4-BE49-F238E27FC236}">
                <a16:creationId xmlns:a16="http://schemas.microsoft.com/office/drawing/2014/main" id="{9DC825F3-ED51-F498-478C-7F19196540CF}"/>
              </a:ext>
            </a:extLst>
          </p:cNvPr>
          <p:cNvSpPr>
            <a:spLocks noGrp="1"/>
          </p:cNvSpPr>
          <p:nvPr>
            <p:ph type="sldNum" sz="quarter" idx="12"/>
          </p:nvPr>
        </p:nvSpPr>
        <p:spPr/>
        <p:txBody>
          <a:bodyPr/>
          <a:lstStyle/>
          <a:p>
            <a:fld id="{8B45D110-FD8E-48BD-8825-CDFBF9D22CA3}" type="slidenum">
              <a:rPr kumimoji="1" lang="ja-JP" altLang="en-US" smtClean="0"/>
              <a:pPr/>
              <a:t>4</a:t>
            </a:fld>
            <a:endParaRPr kumimoji="1" lang="ja-JP" altLang="en-US" dirty="0"/>
          </a:p>
        </p:txBody>
      </p:sp>
      <p:pic>
        <p:nvPicPr>
          <p:cNvPr id="23" name="図 22" descr="レストランのテーブルに座っている子供たち&#10;&#10;中程度の精度で自動的に生成された説明">
            <a:extLst>
              <a:ext uri="{FF2B5EF4-FFF2-40B4-BE49-F238E27FC236}">
                <a16:creationId xmlns:a16="http://schemas.microsoft.com/office/drawing/2014/main" id="{66BCBA3B-E614-9937-80E5-492D6BA221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12" y="2116231"/>
            <a:ext cx="5033696" cy="3775272"/>
          </a:xfrm>
          <a:prstGeom prst="rect">
            <a:avLst/>
          </a:prstGeom>
        </p:spPr>
      </p:pic>
      <p:pic>
        <p:nvPicPr>
          <p:cNvPr id="9" name="図 8" descr="人, 屋内, 座る, 子供 が含まれている画像&#10;&#10;自動的に生成された説明">
            <a:extLst>
              <a:ext uri="{FF2B5EF4-FFF2-40B4-BE49-F238E27FC236}">
                <a16:creationId xmlns:a16="http://schemas.microsoft.com/office/drawing/2014/main" id="{4DE92D0B-5D51-EAEA-D67A-0E16F7B556BB}"/>
              </a:ext>
            </a:extLst>
          </p:cNvPr>
          <p:cNvPicPr>
            <a:picLocks noChangeAspect="1"/>
          </p:cNvPicPr>
          <p:nvPr/>
        </p:nvPicPr>
        <p:blipFill rotWithShape="1">
          <a:blip r:embed="rId4">
            <a:extLst>
              <a:ext uri="{28A0092B-C50C-407E-A947-70E740481C1C}">
                <a14:useLocalDpi xmlns:a14="http://schemas.microsoft.com/office/drawing/2010/main" val="0"/>
              </a:ext>
            </a:extLst>
          </a:blip>
          <a:srcRect l="10777" r="13784"/>
          <a:stretch/>
        </p:blipFill>
        <p:spPr>
          <a:xfrm rot="5400000">
            <a:off x="5026399" y="1180876"/>
            <a:ext cx="3528393" cy="3507854"/>
          </a:xfrm>
          <a:prstGeom prst="rect">
            <a:avLst/>
          </a:prstGeom>
        </p:spPr>
      </p:pic>
      <p:pic>
        <p:nvPicPr>
          <p:cNvPr id="19" name="図 18" descr="木製, 座る, テーブル, 時計 が含まれている画像&#10;&#10;自動的に生成された説明">
            <a:extLst>
              <a:ext uri="{FF2B5EF4-FFF2-40B4-BE49-F238E27FC236}">
                <a16:creationId xmlns:a16="http://schemas.microsoft.com/office/drawing/2014/main" id="{CB62A9B0-2707-AAF0-DBA9-BA56C0E4A1B1}"/>
              </a:ext>
            </a:extLst>
          </p:cNvPr>
          <p:cNvPicPr>
            <a:picLocks noChangeAspect="1"/>
          </p:cNvPicPr>
          <p:nvPr/>
        </p:nvPicPr>
        <p:blipFill rotWithShape="1">
          <a:blip r:embed="rId5">
            <a:extLst>
              <a:ext uri="{28A0092B-C50C-407E-A947-70E740481C1C}">
                <a14:useLocalDpi xmlns:a14="http://schemas.microsoft.com/office/drawing/2010/main" val="0"/>
              </a:ext>
            </a:extLst>
          </a:blip>
          <a:srcRect l="20601" r="11150"/>
          <a:stretch/>
        </p:blipFill>
        <p:spPr>
          <a:xfrm rot="5400000">
            <a:off x="432206" y="1887599"/>
            <a:ext cx="4680520" cy="5143500"/>
          </a:xfrm>
          <a:prstGeom prst="rect">
            <a:avLst/>
          </a:prstGeom>
        </p:spPr>
      </p:pic>
      <p:pic>
        <p:nvPicPr>
          <p:cNvPr id="21" name="図 20" descr="屋内, テーブル が含まれている画像&#10;&#10;自動的に生成された説明">
            <a:extLst>
              <a:ext uri="{FF2B5EF4-FFF2-40B4-BE49-F238E27FC236}">
                <a16:creationId xmlns:a16="http://schemas.microsoft.com/office/drawing/2014/main" id="{2748C209-6D47-B2A5-3900-2CFE47008B42}"/>
              </a:ext>
            </a:extLst>
          </p:cNvPr>
          <p:cNvPicPr>
            <a:picLocks noChangeAspect="1"/>
          </p:cNvPicPr>
          <p:nvPr/>
        </p:nvPicPr>
        <p:blipFill rotWithShape="1">
          <a:blip r:embed="rId6">
            <a:extLst>
              <a:ext uri="{28A0092B-C50C-407E-A947-70E740481C1C}">
                <a14:useLocalDpi xmlns:a14="http://schemas.microsoft.com/office/drawing/2010/main" val="0"/>
              </a:ext>
            </a:extLst>
          </a:blip>
          <a:srcRect l="14300"/>
          <a:stretch/>
        </p:blipFill>
        <p:spPr>
          <a:xfrm rot="5400000">
            <a:off x="3402402" y="1712564"/>
            <a:ext cx="5517232" cy="4828411"/>
          </a:xfrm>
          <a:prstGeom prst="rect">
            <a:avLst/>
          </a:prstGeom>
        </p:spPr>
      </p:pic>
      <p:pic>
        <p:nvPicPr>
          <p:cNvPr id="15" name="図 14" descr="空港のロビーにいる人たち&#10;&#10;自動的に生成された説明">
            <a:extLst>
              <a:ext uri="{FF2B5EF4-FFF2-40B4-BE49-F238E27FC236}">
                <a16:creationId xmlns:a16="http://schemas.microsoft.com/office/drawing/2014/main" id="{B57A81A2-D884-CD17-4FAE-46943F64E8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576084" y="2506513"/>
            <a:ext cx="5724128" cy="4293096"/>
          </a:xfrm>
          <a:prstGeom prst="rect">
            <a:avLst/>
          </a:prstGeom>
        </p:spPr>
      </p:pic>
    </p:spTree>
    <p:extLst>
      <p:ext uri="{BB962C8B-B14F-4D97-AF65-F5344CB8AC3E}">
        <p14:creationId xmlns:p14="http://schemas.microsoft.com/office/powerpoint/2010/main" val="13270246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ppt_x"/>
                                          </p:val>
                                        </p:tav>
                                        <p:tav tm="100000">
                                          <p:val>
                                            <p:strVal val="#ppt_x"/>
                                          </p:val>
                                        </p:tav>
                                      </p:tavLst>
                                    </p:anim>
                                    <p:anim calcmode="lin" valueType="num">
                                      <p:cBhvr additive="base">
                                        <p:cTn id="20"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ppt_x"/>
                                          </p:val>
                                        </p:tav>
                                        <p:tav tm="100000">
                                          <p:val>
                                            <p:strVal val="#ppt_x"/>
                                          </p:val>
                                        </p:tav>
                                      </p:tavLst>
                                    </p:anim>
                                    <p:anim calcmode="lin" valueType="num">
                                      <p:cBhvr additive="base">
                                        <p:cTn id="3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500" fill="hold"/>
                                        <p:tgtEl>
                                          <p:spTgt spid="15"/>
                                        </p:tgtEl>
                                        <p:attrNameLst>
                                          <p:attrName>ppt_x</p:attrName>
                                        </p:attrNameLst>
                                      </p:cBhvr>
                                      <p:tavLst>
                                        <p:tav tm="0">
                                          <p:val>
                                            <p:strVal val="#ppt_x"/>
                                          </p:val>
                                        </p:tav>
                                        <p:tav tm="100000">
                                          <p:val>
                                            <p:strVal val="#ppt_x"/>
                                          </p:val>
                                        </p:tav>
                                      </p:tavLst>
                                    </p:anim>
                                    <p:anim calcmode="lin" valueType="num">
                                      <p:cBhvr additive="base">
                                        <p:cTn id="3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498A89C-596B-BE71-4B8C-3D2DC021EE07}"/>
              </a:ext>
            </a:extLst>
          </p:cNvPr>
          <p:cNvSpPr>
            <a:spLocks noGrp="1"/>
          </p:cNvSpPr>
          <p:nvPr>
            <p:ph type="title"/>
          </p:nvPr>
        </p:nvSpPr>
        <p:spPr/>
        <p:txBody>
          <a:bodyPr/>
          <a:lstStyle/>
          <a:p>
            <a:r>
              <a:rPr lang="ja-JP" altLang="en-US" dirty="0"/>
              <a:t>イギリス</a:t>
            </a:r>
            <a:r>
              <a:rPr kumimoji="1" lang="ja-JP" altLang="en-US" dirty="0"/>
              <a:t>の雰囲気</a:t>
            </a:r>
          </a:p>
        </p:txBody>
      </p:sp>
      <p:sp>
        <p:nvSpPr>
          <p:cNvPr id="4" name="フッター プレースホルダー 3">
            <a:extLst>
              <a:ext uri="{FF2B5EF4-FFF2-40B4-BE49-F238E27FC236}">
                <a16:creationId xmlns:a16="http://schemas.microsoft.com/office/drawing/2014/main" id="{44370D30-92ED-C1FB-1CD4-78018D0BDFEB}"/>
              </a:ext>
            </a:extLst>
          </p:cNvPr>
          <p:cNvSpPr>
            <a:spLocks noGrp="1"/>
          </p:cNvSpPr>
          <p:nvPr>
            <p:ph type="ftr" sz="quarter" idx="11"/>
          </p:nvPr>
        </p:nvSpPr>
        <p:spPr/>
        <p:txBody>
          <a:bodyPr/>
          <a:lstStyle/>
          <a:p>
            <a:r>
              <a:rPr lang="en" altLang="ja-JP">
                <a:latin typeface="+mj-lt"/>
              </a:rPr>
              <a:t>Progress announcement</a:t>
            </a:r>
            <a:endParaRPr kumimoji="1" lang="ja-JP" altLang="en-US"/>
          </a:p>
        </p:txBody>
      </p:sp>
      <p:sp>
        <p:nvSpPr>
          <p:cNvPr id="5" name="スライド番号プレースホルダー 4">
            <a:extLst>
              <a:ext uri="{FF2B5EF4-FFF2-40B4-BE49-F238E27FC236}">
                <a16:creationId xmlns:a16="http://schemas.microsoft.com/office/drawing/2014/main" id="{5844F32A-1FF4-DEB2-017F-C0A7C31FDF62}"/>
              </a:ext>
            </a:extLst>
          </p:cNvPr>
          <p:cNvSpPr>
            <a:spLocks noGrp="1"/>
          </p:cNvSpPr>
          <p:nvPr>
            <p:ph type="sldNum" sz="quarter" idx="12"/>
          </p:nvPr>
        </p:nvSpPr>
        <p:spPr/>
        <p:txBody>
          <a:bodyPr/>
          <a:lstStyle/>
          <a:p>
            <a:fld id="{8B45D110-FD8E-48BD-8825-CDFBF9D22CA3}" type="slidenum">
              <a:rPr kumimoji="1" lang="ja-JP" altLang="en-US" smtClean="0"/>
              <a:pPr/>
              <a:t>5</a:t>
            </a:fld>
            <a:endParaRPr kumimoji="1" lang="ja-JP" altLang="en-US" dirty="0"/>
          </a:p>
        </p:txBody>
      </p:sp>
      <p:pic>
        <p:nvPicPr>
          <p:cNvPr id="7" name="図 6" descr="屋外, 男, 乗る, ストリート が含まれている画像&#10;&#10;自動的に生成された説明">
            <a:extLst>
              <a:ext uri="{FF2B5EF4-FFF2-40B4-BE49-F238E27FC236}">
                <a16:creationId xmlns:a16="http://schemas.microsoft.com/office/drawing/2014/main" id="{0F232358-DF2F-6E1E-E6BB-BF453D2852A6}"/>
              </a:ext>
            </a:extLst>
          </p:cNvPr>
          <p:cNvPicPr>
            <a:picLocks noChangeAspect="1"/>
          </p:cNvPicPr>
          <p:nvPr/>
        </p:nvPicPr>
        <p:blipFill rotWithShape="1">
          <a:blip r:embed="rId2">
            <a:extLst>
              <a:ext uri="{28A0092B-C50C-407E-A947-70E740481C1C}">
                <a14:useLocalDpi xmlns:a14="http://schemas.microsoft.com/office/drawing/2010/main" val="0"/>
              </a:ext>
            </a:extLst>
          </a:blip>
          <a:srcRect l="5902" r="25849"/>
          <a:stretch/>
        </p:blipFill>
        <p:spPr>
          <a:xfrm rot="5400000">
            <a:off x="722764" y="653500"/>
            <a:ext cx="3050884" cy="3849357"/>
          </a:xfrm>
          <a:prstGeom prst="rect">
            <a:avLst/>
          </a:prstGeom>
        </p:spPr>
      </p:pic>
      <p:pic>
        <p:nvPicPr>
          <p:cNvPr id="11" name="図 10" descr="皿の上のサンドイッチとポテトフライ&#10;&#10;自動的に生成された説明">
            <a:extLst>
              <a:ext uri="{FF2B5EF4-FFF2-40B4-BE49-F238E27FC236}">
                <a16:creationId xmlns:a16="http://schemas.microsoft.com/office/drawing/2014/main" id="{DD19259D-AE40-7226-5A0A-81EFBB6CE5D5}"/>
              </a:ext>
            </a:extLst>
          </p:cNvPr>
          <p:cNvPicPr>
            <a:picLocks noChangeAspect="1"/>
          </p:cNvPicPr>
          <p:nvPr/>
        </p:nvPicPr>
        <p:blipFill rotWithShape="1">
          <a:blip r:embed="rId3">
            <a:extLst>
              <a:ext uri="{28A0092B-C50C-407E-A947-70E740481C1C}">
                <a14:useLocalDpi xmlns:a14="http://schemas.microsoft.com/office/drawing/2010/main" val="0"/>
              </a:ext>
            </a:extLst>
          </a:blip>
          <a:srcRect l="15350" r="15350"/>
          <a:stretch/>
        </p:blipFill>
        <p:spPr>
          <a:xfrm rot="5400000">
            <a:off x="5253729" y="618264"/>
            <a:ext cx="3121361" cy="3849357"/>
          </a:xfrm>
          <a:prstGeom prst="rect">
            <a:avLst/>
          </a:prstGeom>
        </p:spPr>
      </p:pic>
      <p:pic>
        <p:nvPicPr>
          <p:cNvPr id="13" name="図 12" descr="船の形をした建物&#10;&#10;低い精度で自動的に生成された説明">
            <a:extLst>
              <a:ext uri="{FF2B5EF4-FFF2-40B4-BE49-F238E27FC236}">
                <a16:creationId xmlns:a16="http://schemas.microsoft.com/office/drawing/2014/main" id="{ADF16145-5EE5-6F64-89A6-226952DF5405}"/>
              </a:ext>
            </a:extLst>
          </p:cNvPr>
          <p:cNvPicPr>
            <a:picLocks noChangeAspect="1"/>
          </p:cNvPicPr>
          <p:nvPr/>
        </p:nvPicPr>
        <p:blipFill rotWithShape="1">
          <a:blip r:embed="rId4">
            <a:extLst>
              <a:ext uri="{28A0092B-C50C-407E-A947-70E740481C1C}">
                <a14:useLocalDpi xmlns:a14="http://schemas.microsoft.com/office/drawing/2010/main" val="0"/>
              </a:ext>
            </a:extLst>
          </a:blip>
          <a:srcRect l="9052" r="18500"/>
          <a:stretch/>
        </p:blipFill>
        <p:spPr>
          <a:xfrm rot="5400000">
            <a:off x="3960249" y="1712203"/>
            <a:ext cx="4688231" cy="4853309"/>
          </a:xfrm>
          <a:prstGeom prst="rect">
            <a:avLst/>
          </a:prstGeom>
        </p:spPr>
      </p:pic>
      <p:pic>
        <p:nvPicPr>
          <p:cNvPr id="19" name="図 18" descr="教会の前に立っている人たち&#10;&#10;中程度の精度で自動的に生成された説明">
            <a:extLst>
              <a:ext uri="{FF2B5EF4-FFF2-40B4-BE49-F238E27FC236}">
                <a16:creationId xmlns:a16="http://schemas.microsoft.com/office/drawing/2014/main" id="{3C2E6B6B-BA34-D74A-4B16-49A28EFEB3F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9552" y="1659855"/>
            <a:ext cx="6012160" cy="4509120"/>
          </a:xfrm>
          <a:prstGeom prst="rect">
            <a:avLst/>
          </a:prstGeom>
        </p:spPr>
      </p:pic>
    </p:spTree>
    <p:extLst>
      <p:ext uri="{BB962C8B-B14F-4D97-AF65-F5344CB8AC3E}">
        <p14:creationId xmlns:p14="http://schemas.microsoft.com/office/powerpoint/2010/main" val="339156509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テーマ">
  <a:themeElements>
    <a:clrScheme name="Water">
      <a:dk1>
        <a:srgbClr val="333333"/>
      </a:dk1>
      <a:lt1>
        <a:sysClr val="window" lastClr="FFFFFF"/>
      </a:lt1>
      <a:dk2>
        <a:srgbClr val="002060"/>
      </a:dk2>
      <a:lt2>
        <a:srgbClr val="EEECE1"/>
      </a:lt2>
      <a:accent1>
        <a:srgbClr val="0084B4"/>
      </a:accent1>
      <a:accent2>
        <a:srgbClr val="FF4040"/>
      </a:accent2>
      <a:accent3>
        <a:srgbClr val="FFC000"/>
      </a:accent3>
      <a:accent4>
        <a:srgbClr val="92D050"/>
      </a:accent4>
      <a:accent5>
        <a:srgbClr val="00B050"/>
      </a:accent5>
      <a:accent6>
        <a:srgbClr val="0084B4"/>
      </a:accent6>
      <a:hlink>
        <a:srgbClr val="0070C0"/>
      </a:hlink>
      <a:folHlink>
        <a:srgbClr val="800080"/>
      </a:folHlink>
    </a:clrScheme>
    <a:fontScheme name="SeeEasy">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lumMod val="95000"/>
          </a:schemeClr>
        </a:solidFill>
        <a:ln w="19050" cap="sq">
          <a:solidFill>
            <a:schemeClr val="accent1"/>
          </a:solidFill>
          <a:miter lim="800000"/>
          <a:headEnd type="none" w="med" len="med"/>
          <a:tailEnd type="none" w="med" len="med"/>
        </a:ln>
      </a:spPr>
      <a:bodyPr rtlCol="0" anchor="ctr"/>
      <a:lstStyle>
        <a:defPPr algn="ctr">
          <a:defRPr kumimoji="1" sz="2800" dirty="0" smtClean="0">
            <a:solidFill>
              <a:schemeClr val="accent1"/>
            </a:solidFill>
          </a:defRPr>
        </a:defPPr>
      </a:lstStyle>
      <a:style>
        <a:lnRef idx="1">
          <a:schemeClr val="accent1"/>
        </a:lnRef>
        <a:fillRef idx="0">
          <a:schemeClr val="accent1"/>
        </a:fillRef>
        <a:effectRef idx="0">
          <a:schemeClr val="accent1"/>
        </a:effectRef>
        <a:fontRef idx="minor">
          <a:schemeClr val="tx1"/>
        </a:fontRef>
      </a:style>
    </a:spDef>
    <a:lnDef>
      <a:spPr>
        <a:ln w="19050" cap="sq">
          <a:solidFill>
            <a:schemeClr val="accent1"/>
          </a:solidFill>
          <a:miter lim="800000"/>
          <a:headEnd type="none" w="med" len="med"/>
          <a:tailEnd type="triangle"/>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kumimoji="1" sz="2800" dirty="0" smtClean="0">
            <a:solidFill>
              <a:srgbClr val="4D4D4D"/>
            </a:solidFill>
          </a:defRPr>
        </a:defPPr>
      </a:lstStyle>
    </a:tx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48584</TotalTime>
  <Words>209</Words>
  <Application>Microsoft Macintosh PowerPoint</Application>
  <PresentationFormat>画面に合わせる (4:3)</PresentationFormat>
  <Paragraphs>38</Paragraphs>
  <Slides>6</Slides>
  <Notes>2</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6</vt:i4>
      </vt:variant>
    </vt:vector>
  </HeadingPairs>
  <TitlesOfParts>
    <vt:vector size="14" baseType="lpstr">
      <vt:lpstr>Söhne</vt:lpstr>
      <vt:lpstr>メイリオ</vt:lpstr>
      <vt:lpstr>Arial</vt:lpstr>
      <vt:lpstr>Arial</vt:lpstr>
      <vt:lpstr>Calibri</vt:lpstr>
      <vt:lpstr>Segoe UI</vt:lpstr>
      <vt:lpstr>Wingdings</vt:lpstr>
      <vt:lpstr>Office ​​テーマ</vt:lpstr>
      <vt:lpstr>Berlin(30/08~06/09), Loughborough (06/09~09/09)</vt:lpstr>
      <vt:lpstr>目的</vt:lpstr>
      <vt:lpstr>IFA・ICCEの様子</vt:lpstr>
      <vt:lpstr>ドイツの雰囲気</vt:lpstr>
      <vt:lpstr>ベルリン工科大学、ラフバラー大学</vt:lpstr>
      <vt:lpstr>イギリスの雰囲気</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Tomato</dc:creator>
  <cp:lastModifiedBy>上田　智之</cp:lastModifiedBy>
  <cp:revision>317</cp:revision>
  <dcterms:created xsi:type="dcterms:W3CDTF">2013-09-23T07:13:46Z</dcterms:created>
  <dcterms:modified xsi:type="dcterms:W3CDTF">2023-10-03T12:35:16Z</dcterms:modified>
</cp:coreProperties>
</file>

<file path=docProps/thumbnail.jpeg>
</file>